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3.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4.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95" r:id="rId2"/>
    <p:sldMasterId id="2147483725" r:id="rId3"/>
    <p:sldMasterId id="2147483760" r:id="rId4"/>
    <p:sldMasterId id="2147483767" r:id="rId5"/>
  </p:sldMasterIdLst>
  <p:notesMasterIdLst>
    <p:notesMasterId r:id="rId29"/>
  </p:notesMasterIdLst>
  <p:sldIdLst>
    <p:sldId id="2123258786" r:id="rId6"/>
    <p:sldId id="2123258827" r:id="rId7"/>
    <p:sldId id="2076138471" r:id="rId8"/>
    <p:sldId id="402" r:id="rId9"/>
    <p:sldId id="2123258879" r:id="rId10"/>
    <p:sldId id="410" r:id="rId11"/>
    <p:sldId id="411" r:id="rId12"/>
    <p:sldId id="401" r:id="rId13"/>
    <p:sldId id="2141411485" r:id="rId14"/>
    <p:sldId id="2076138502" r:id="rId15"/>
    <p:sldId id="2123258781" r:id="rId16"/>
    <p:sldId id="407" r:id="rId17"/>
    <p:sldId id="2123258831" r:id="rId18"/>
    <p:sldId id="2067" r:id="rId19"/>
    <p:sldId id="2123258830" r:id="rId20"/>
    <p:sldId id="2123258841" r:id="rId21"/>
    <p:sldId id="2123258839" r:id="rId22"/>
    <p:sldId id="2123258840" r:id="rId23"/>
    <p:sldId id="2123258861" r:id="rId24"/>
    <p:sldId id="2123258862" r:id="rId25"/>
    <p:sldId id="2123258863" r:id="rId26"/>
    <p:sldId id="2123258864" r:id="rId27"/>
    <p:sldId id="30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4 | Virtual Event Playbook - Presenter" id="{4F723A92-A6A2-43F0-8410-63FB1CFECC95}">
          <p14:sldIdLst>
            <p14:sldId id="2123258786"/>
            <p14:sldId id="2123258827"/>
            <p14:sldId id="2076138471"/>
            <p14:sldId id="402"/>
            <p14:sldId id="2123258879"/>
            <p14:sldId id="410"/>
            <p14:sldId id="411"/>
            <p14:sldId id="401"/>
            <p14:sldId id="2141411485"/>
            <p14:sldId id="2076138502"/>
            <p14:sldId id="2123258781"/>
            <p14:sldId id="407"/>
            <p14:sldId id="2123258831"/>
            <p14:sldId id="2067"/>
            <p14:sldId id="2123258830"/>
            <p14:sldId id="2123258841"/>
            <p14:sldId id="2123258839"/>
            <p14:sldId id="2123258840"/>
            <p14:sldId id="2123258861"/>
            <p14:sldId id="2123258862"/>
            <p14:sldId id="2123258863"/>
            <p14:sldId id="2123258864"/>
            <p14:sldId id="30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2" d="100"/>
          <a:sy n="112" d="100"/>
        </p:scale>
        <p:origin x="7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0C3544-B689-4AFF-9114-26E6B93D3609}" type="datetimeFigureOut">
              <a:rPr lang="en-US" smtClean="0"/>
              <a:t>4/8/2021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051701-FC74-4BBC-A2FA-6D1D636F4DD1}" type="slidenum">
              <a:rPr lang="en-US" smtClean="0"/>
              <a:t>‹#›</a:t>
            </a:fld>
            <a:endParaRPr lang="en-US"/>
          </a:p>
        </p:txBody>
      </p:sp>
    </p:spTree>
    <p:extLst>
      <p:ext uri="{BB962C8B-B14F-4D97-AF65-F5344CB8AC3E}">
        <p14:creationId xmlns:p14="http://schemas.microsoft.com/office/powerpoint/2010/main" val="2065353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E3869FA-8235-42B7-B44E-6F562E4C327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4/8/2021 5:15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8960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4EA86A2-D9A4-4408-983C-24DC2D3D23F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4/8/2021 5:15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3816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6F5ECD0-ACBA-4DBD-AE1E-7D02110FB7E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4/8/2021 5:17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8938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750" y="971550"/>
            <a:ext cx="4660900" cy="2622550"/>
          </a:xfrm>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04F048-580A-4815-8A32-8E5A4704B61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0001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750" y="971550"/>
            <a:ext cx="4660900" cy="2622550"/>
          </a:xfrm>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04F048-580A-4815-8A32-8E5A4704B61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4298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750" y="971550"/>
            <a:ext cx="4660900" cy="2622550"/>
          </a:xfrm>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04F048-580A-4815-8A32-8E5A4704B61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1884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750" y="971550"/>
            <a:ext cx="4660900" cy="2622550"/>
          </a:xfrm>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04F048-580A-4815-8A32-8E5A4704B61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37048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20.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jpeg"/><Relationship Id="rId1" Type="http://schemas.openxmlformats.org/officeDocument/2006/relationships/slideMaster" Target="../slideMasters/slideMaster2.xml"/><Relationship Id="rId5" Type="http://schemas.openxmlformats.org/officeDocument/2006/relationships/image" Target="../media/image24.emf"/><Relationship Id="rId4" Type="http://schemas.openxmlformats.org/officeDocument/2006/relationships/image" Target="../media/image20.emf"/></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2.xml"/><Relationship Id="rId4" Type="http://schemas.openxmlformats.org/officeDocument/2006/relationships/image" Target="../media/image35.jpe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7.png"/><Relationship Id="rId1" Type="http://schemas.openxmlformats.org/officeDocument/2006/relationships/slideMaster" Target="../slideMasters/slideMaster3.xml"/><Relationship Id="rId4" Type="http://schemas.openxmlformats.org/officeDocument/2006/relationships/image" Target="../media/image38.pn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9.jpe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41557685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5599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101" y="1958094"/>
            <a:ext cx="2698612" cy="2411476"/>
          </a:xfrm>
        </p:spPr>
        <p:txBody>
          <a:bodyPr>
            <a:noAutofit/>
          </a:bodyPr>
          <a:lstStyle>
            <a:lvl1pPr marL="0" indent="0">
              <a:buNone/>
              <a:defRPr sz="1961"/>
            </a:lvl1pPr>
          </a:lstStyle>
          <a:p>
            <a:pPr lvl="0"/>
            <a:r>
              <a:rPr lang="en-US"/>
              <a:t>Picture</a:t>
            </a:r>
          </a:p>
        </p:txBody>
      </p:sp>
      <p:sp>
        <p:nvSpPr>
          <p:cNvPr id="6" name="Rectangle 5"/>
          <p:cNvSpPr/>
          <p:nvPr userDrawn="1"/>
        </p:nvSpPr>
        <p:spPr bwMode="auto">
          <a:xfrm>
            <a:off x="430315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4408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759922" y="1958094"/>
            <a:ext cx="2698612" cy="2411476"/>
          </a:xfrm>
        </p:spPr>
        <p:txBody>
          <a:bodyPr>
            <a:noAutofit/>
          </a:bodyPr>
          <a:lstStyle>
            <a:lvl1pPr marL="0" indent="0">
              <a:buNone/>
              <a:defRPr sz="1961"/>
            </a:lvl1pPr>
          </a:lstStyle>
          <a:p>
            <a:pPr lvl="0"/>
            <a:r>
              <a:rPr lang="en-US"/>
              <a:t>Picture</a:t>
            </a:r>
          </a:p>
        </p:txBody>
      </p:sp>
      <p:sp>
        <p:nvSpPr>
          <p:cNvPr id="18" name="Content Placeholder 15"/>
          <p:cNvSpPr>
            <a:spLocks noGrp="1"/>
          </p:cNvSpPr>
          <p:nvPr>
            <p:ph sz="quarter" idx="19" hasCustomPrompt="1"/>
          </p:nvPr>
        </p:nvSpPr>
        <p:spPr>
          <a:xfrm>
            <a:off x="8604744" y="1958094"/>
            <a:ext cx="2698612" cy="241147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192614386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pag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688FE3B8-F861-974A-9610-C8DFD00610B5}"/>
              </a:ext>
            </a:extLst>
          </p:cNvPr>
          <p:cNvSpPr>
            <a:spLocks noGrp="1"/>
          </p:cNvSpPr>
          <p:nvPr>
            <p:ph type="title"/>
          </p:nvPr>
        </p:nvSpPr>
        <p:spPr>
          <a:xfrm>
            <a:off x="563880" y="533399"/>
            <a:ext cx="2654859" cy="192617"/>
          </a:xfrm>
          <a:prstGeom prst="rect">
            <a:avLst/>
          </a:prstGeom>
        </p:spPr>
        <p:txBody>
          <a:bodyPr vert="horz" wrap="square" lIns="0" tIns="0" rIns="0" bIns="0" rtlCol="0" anchor="t">
            <a:spAutoFit/>
          </a:bodyPr>
          <a:lstStyle>
            <a:lvl1pPr>
              <a:lnSpc>
                <a:spcPts val="1583"/>
              </a:lnSpc>
              <a:spcAft>
                <a:spcPts val="833"/>
              </a:spcAft>
              <a:defRPr sz="1333" baseline="0">
                <a:solidFill>
                  <a:srgbClr val="000000"/>
                </a:solidFill>
              </a:defRPr>
            </a:lvl1pPr>
          </a:lstStyle>
          <a:p>
            <a:r>
              <a:rPr lang="en-US"/>
              <a:t>Click to edit Master title style</a:t>
            </a:r>
          </a:p>
        </p:txBody>
      </p:sp>
      <p:sp>
        <p:nvSpPr>
          <p:cNvPr id="7" name="Text Placeholder 9">
            <a:extLst>
              <a:ext uri="{FF2B5EF4-FFF2-40B4-BE49-F238E27FC236}">
                <a16:creationId xmlns:a16="http://schemas.microsoft.com/office/drawing/2014/main" id="{ECB979A3-23F6-484E-9177-1B74E422A482}"/>
              </a:ext>
            </a:extLst>
          </p:cNvPr>
          <p:cNvSpPr>
            <a:spLocks noGrp="1"/>
          </p:cNvSpPr>
          <p:nvPr>
            <p:ph type="body" sz="quarter" idx="10" hasCustomPrompt="1"/>
          </p:nvPr>
        </p:nvSpPr>
        <p:spPr>
          <a:xfrm>
            <a:off x="563880" y="1485901"/>
            <a:ext cx="2654859" cy="2975240"/>
          </a:xfrm>
          <a:prstGeom prst="rect">
            <a:avLst/>
          </a:prstGeom>
        </p:spPr>
        <p:txBody>
          <a:bodyPr lIns="0" tIns="0" rIns="0" bIns="0"/>
          <a:lstStyle>
            <a:lvl1pPr marL="0">
              <a:lnSpc>
                <a:spcPts val="1333"/>
              </a:lnSpc>
              <a:spcAft>
                <a:spcPts val="667"/>
              </a:spcAft>
              <a:defRPr sz="1000">
                <a:solidFill>
                  <a:srgbClr val="000000"/>
                </a:solidFill>
              </a:defRPr>
            </a:lvl1pPr>
            <a:lvl2pPr marL="0">
              <a:lnSpc>
                <a:spcPts val="1333"/>
              </a:lnSpc>
              <a:spcAft>
                <a:spcPts val="667"/>
              </a:spcAft>
              <a:defRPr sz="1000" baseline="0">
                <a:solidFill>
                  <a:srgbClr val="000000"/>
                </a:solidFill>
              </a:defRPr>
            </a:lvl2pPr>
            <a:lvl3pPr marL="0">
              <a:lnSpc>
                <a:spcPts val="1333"/>
              </a:lnSpc>
              <a:spcAft>
                <a:spcPts val="667"/>
              </a:spcAft>
              <a:defRPr sz="1000">
                <a:solidFill>
                  <a:srgbClr val="000000"/>
                </a:solidFill>
              </a:defRPr>
            </a:lvl3pPr>
          </a:lstStyle>
          <a:p>
            <a:pPr lvl="0"/>
            <a:r>
              <a:rPr lang="en-US"/>
              <a:t>Click to edit copy</a:t>
            </a:r>
          </a:p>
        </p:txBody>
      </p:sp>
      <p:sp>
        <p:nvSpPr>
          <p:cNvPr id="8" name="Holder 2">
            <a:extLst>
              <a:ext uri="{FF2B5EF4-FFF2-40B4-BE49-F238E27FC236}">
                <a16:creationId xmlns:a16="http://schemas.microsoft.com/office/drawing/2014/main" id="{F8A82622-1290-7A4F-9EF9-3F0AA846FD3E}"/>
              </a:ext>
            </a:extLst>
          </p:cNvPr>
          <p:cNvSpPr>
            <a:spLocks noGrp="1"/>
          </p:cNvSpPr>
          <p:nvPr>
            <p:ph type="ftr" sz="quarter" idx="3"/>
          </p:nvPr>
        </p:nvSpPr>
        <p:spPr>
          <a:xfrm>
            <a:off x="861464" y="6537961"/>
            <a:ext cx="2707080" cy="128240"/>
          </a:xfrm>
          <a:prstGeom prst="rect">
            <a:avLst/>
          </a:prstGeom>
        </p:spPr>
        <p:txBody>
          <a:bodyPr lIns="0" tIns="0" rIns="0" bIns="0" anchor="b" anchorCtr="0"/>
          <a:lstStyle>
            <a:lvl1pPr>
              <a:spcBef>
                <a:spcPts val="0"/>
              </a:spcBef>
              <a:defRPr sz="833" b="0" i="0" spc="0" baseline="0">
                <a:solidFill>
                  <a:srgbClr val="000000"/>
                </a:solidFill>
                <a:latin typeface="Segoe UI" panose="020B0502040204020203" pitchFamily="34" charset="0"/>
                <a:cs typeface="Segoe UI" panose="020B0502040204020203" pitchFamily="34" charset="0"/>
              </a:defRPr>
            </a:lvl1pPr>
          </a:lstStyle>
          <a:p>
            <a:pPr marL="10581"/>
            <a:endParaRPr lang="en-US"/>
          </a:p>
        </p:txBody>
      </p:sp>
      <p:sp>
        <p:nvSpPr>
          <p:cNvPr id="9" name="Holder 4">
            <a:extLst>
              <a:ext uri="{FF2B5EF4-FFF2-40B4-BE49-F238E27FC236}">
                <a16:creationId xmlns:a16="http://schemas.microsoft.com/office/drawing/2014/main" id="{06F4F3F1-2F19-7D42-934A-794077B64115}"/>
              </a:ext>
            </a:extLst>
          </p:cNvPr>
          <p:cNvSpPr>
            <a:spLocks noGrp="1"/>
          </p:cNvSpPr>
          <p:nvPr>
            <p:ph type="sldNum" sz="quarter" idx="4"/>
          </p:nvPr>
        </p:nvSpPr>
        <p:spPr>
          <a:xfrm>
            <a:off x="553861" y="6537961"/>
            <a:ext cx="158750" cy="128240"/>
          </a:xfrm>
          <a:prstGeom prst="rect">
            <a:avLst/>
          </a:prstGeom>
        </p:spPr>
        <p:txBody>
          <a:bodyPr lIns="0" tIns="0" rIns="0" bIns="0" anchor="b" anchorCtr="0"/>
          <a:lstStyle>
            <a:lvl1pPr>
              <a:spcBef>
                <a:spcPts val="0"/>
              </a:spcBef>
              <a:defRPr sz="833" b="0" i="0" spc="0" baseline="0">
                <a:solidFill>
                  <a:srgbClr val="000000"/>
                </a:solidFill>
                <a:latin typeface="Segoe UI" panose="020B0502040204020203" pitchFamily="34" charset="0"/>
                <a:cs typeface="Segoe UI" panose="020B0502040204020203" pitchFamily="34" charset="0"/>
              </a:defRPr>
            </a:lvl1pPr>
          </a:lstStyle>
          <a:p>
            <a:pPr marL="21162"/>
            <a:fld id="{81D60167-4931-47E6-BA6A-407CBD079E47}" type="slidenum">
              <a:rPr lang="en-US" smtClean="0"/>
              <a:pPr marL="21162"/>
              <a:t>‹#›</a:t>
            </a:fld>
            <a:endParaRPr lang="en-US"/>
          </a:p>
        </p:txBody>
      </p:sp>
    </p:spTree>
    <p:extLst>
      <p:ext uri="{BB962C8B-B14F-4D97-AF65-F5344CB8AC3E}">
        <p14:creationId xmlns:p14="http://schemas.microsoft.com/office/powerpoint/2010/main" val="49588691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Master grid blank_white">
    <p:spTree>
      <p:nvGrpSpPr>
        <p:cNvPr id="1" name=""/>
        <p:cNvGrpSpPr/>
        <p:nvPr/>
      </p:nvGrpSpPr>
      <p:grpSpPr>
        <a:xfrm>
          <a:off x="0" y="0"/>
          <a:ext cx="0" cy="0"/>
          <a:chOff x="0" y="0"/>
          <a:chExt cx="0" cy="0"/>
        </a:xfrm>
      </p:grpSpPr>
      <p:sp>
        <p:nvSpPr>
          <p:cNvPr id="4" name="Holder 2">
            <a:extLst>
              <a:ext uri="{FF2B5EF4-FFF2-40B4-BE49-F238E27FC236}">
                <a16:creationId xmlns:a16="http://schemas.microsoft.com/office/drawing/2014/main" id="{3604AB21-D8B1-7B45-B0CA-96DAED47F836}"/>
              </a:ext>
            </a:extLst>
          </p:cNvPr>
          <p:cNvSpPr>
            <a:spLocks noGrp="1"/>
          </p:cNvSpPr>
          <p:nvPr>
            <p:ph type="ftr" sz="quarter" idx="3"/>
          </p:nvPr>
        </p:nvSpPr>
        <p:spPr>
          <a:xfrm>
            <a:off x="861464" y="6537961"/>
            <a:ext cx="2707080" cy="128240"/>
          </a:xfrm>
          <a:prstGeom prst="rect">
            <a:avLst/>
          </a:prstGeom>
        </p:spPr>
        <p:txBody>
          <a:bodyPr lIns="0" tIns="0" rIns="0" bIns="0" anchor="b" anchorCtr="0"/>
          <a:lstStyle>
            <a:lvl1pPr>
              <a:spcBef>
                <a:spcPts val="0"/>
              </a:spcBef>
              <a:defRPr sz="833" b="0" i="0" spc="0" baseline="0">
                <a:solidFill>
                  <a:srgbClr val="000000"/>
                </a:solidFill>
                <a:latin typeface="Segoe UI" panose="020B0502040204020203" pitchFamily="34" charset="0"/>
                <a:cs typeface="Segoe UI" panose="020B0502040204020203" pitchFamily="34" charset="0"/>
              </a:defRPr>
            </a:lvl1pPr>
          </a:lstStyle>
          <a:p>
            <a:pPr marL="10581"/>
            <a:endParaRPr lang="en-US"/>
          </a:p>
        </p:txBody>
      </p:sp>
      <p:sp>
        <p:nvSpPr>
          <p:cNvPr id="7" name="Holder 4">
            <a:extLst>
              <a:ext uri="{FF2B5EF4-FFF2-40B4-BE49-F238E27FC236}">
                <a16:creationId xmlns:a16="http://schemas.microsoft.com/office/drawing/2014/main" id="{EEA4189D-7319-C04C-995D-4205376C9221}"/>
              </a:ext>
            </a:extLst>
          </p:cNvPr>
          <p:cNvSpPr>
            <a:spLocks noGrp="1"/>
          </p:cNvSpPr>
          <p:nvPr>
            <p:ph type="sldNum" sz="quarter" idx="4"/>
          </p:nvPr>
        </p:nvSpPr>
        <p:spPr>
          <a:xfrm>
            <a:off x="553861" y="6537961"/>
            <a:ext cx="158750" cy="128240"/>
          </a:xfrm>
          <a:prstGeom prst="rect">
            <a:avLst/>
          </a:prstGeom>
        </p:spPr>
        <p:txBody>
          <a:bodyPr lIns="0" tIns="0" rIns="0" bIns="0" anchor="b" anchorCtr="0"/>
          <a:lstStyle>
            <a:lvl1pPr>
              <a:spcBef>
                <a:spcPts val="0"/>
              </a:spcBef>
              <a:defRPr sz="833" b="0" i="0" spc="0" baseline="0">
                <a:solidFill>
                  <a:srgbClr val="000000"/>
                </a:solidFill>
                <a:latin typeface="Segoe UI" panose="020B0502040204020203" pitchFamily="34" charset="0"/>
                <a:cs typeface="Segoe UI" panose="020B0502040204020203" pitchFamily="34" charset="0"/>
              </a:defRPr>
            </a:lvl1pPr>
          </a:lstStyle>
          <a:p>
            <a:pPr marL="21162"/>
            <a:fld id="{81D60167-4931-47E6-BA6A-407CBD079E47}" type="slidenum">
              <a:rPr lang="en-US" smtClean="0"/>
              <a:pPr marL="21162"/>
              <a:t>‹#›</a:t>
            </a:fld>
            <a:endParaRPr lang="en-US"/>
          </a:p>
        </p:txBody>
      </p:sp>
    </p:spTree>
    <p:extLst>
      <p:ext uri="{BB962C8B-B14F-4D97-AF65-F5344CB8AC3E}">
        <p14:creationId xmlns:p14="http://schemas.microsoft.com/office/powerpoint/2010/main" val="237280556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3B2E5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1540A-E5AB-4477-9406-785187FFA9AF}"/>
              </a:ext>
            </a:extLst>
          </p:cNvPr>
          <p:cNvSpPr>
            <a:spLocks noGrp="1"/>
          </p:cNvSpPr>
          <p:nvPr>
            <p:ph type="title"/>
          </p:nvPr>
        </p:nvSpPr>
        <p:spPr>
          <a:xfrm>
            <a:off x="838729" y="2766220"/>
            <a:ext cx="10514542" cy="1325562"/>
          </a:xfrm>
          <a:prstGeom prst="rect">
            <a:avLst/>
          </a:prstGeom>
        </p:spPr>
        <p:txBody>
          <a:bodyPr anchor="ctr"/>
          <a:lstStyle>
            <a:lvl1pPr algn="ctr">
              <a:defRPr sz="3000">
                <a:solidFill>
                  <a:srgbClr val="D59DFF"/>
                </a:solidFill>
              </a:defRPr>
            </a:lvl1pPr>
          </a:lstStyle>
          <a:p>
            <a:r>
              <a:rPr lang="en-US"/>
              <a:t>Click to edit Master title style</a:t>
            </a:r>
          </a:p>
        </p:txBody>
      </p:sp>
    </p:spTree>
    <p:extLst>
      <p:ext uri="{BB962C8B-B14F-4D97-AF65-F5344CB8AC3E}">
        <p14:creationId xmlns:p14="http://schemas.microsoft.com/office/powerpoint/2010/main" val="2922534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34555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3"/>
            <a:ext cx="10363200" cy="61555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3"/>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4/8/2021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35663648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1"/>
            <a:ext cx="12192000" cy="806823"/>
          </a:xfrm>
          <a:custGeom>
            <a:avLst/>
            <a:gdLst/>
            <a:ahLst/>
            <a:cxnLst/>
            <a:rect l="l" t="t" r="r" b="b"/>
            <a:pathLst>
              <a:path w="10058400" h="914400">
                <a:moveTo>
                  <a:pt x="10058400" y="914400"/>
                </a:moveTo>
                <a:lnTo>
                  <a:pt x="0" y="914400"/>
                </a:lnTo>
                <a:lnTo>
                  <a:pt x="0" y="0"/>
                </a:lnTo>
                <a:lnTo>
                  <a:pt x="10058400" y="0"/>
                </a:lnTo>
                <a:lnTo>
                  <a:pt x="10058400" y="914400"/>
                </a:lnTo>
                <a:close/>
              </a:path>
            </a:pathLst>
          </a:custGeom>
          <a:solidFill>
            <a:srgbClr val="6264A7"/>
          </a:solidFill>
        </p:spPr>
        <p:txBody>
          <a:bodyPr wrap="square" lIns="0" tIns="0" rIns="0" bIns="0" rtlCol="0"/>
          <a:lstStyle/>
          <a:p>
            <a:endParaRPr sz="1588"/>
          </a:p>
        </p:txBody>
      </p:sp>
      <p:sp>
        <p:nvSpPr>
          <p:cNvPr id="2" name="Holder 2"/>
          <p:cNvSpPr>
            <a:spLocks noGrp="1"/>
          </p:cNvSpPr>
          <p:nvPr>
            <p:ph type="title"/>
          </p:nvPr>
        </p:nvSpPr>
        <p:spPr>
          <a:xfrm>
            <a:off x="274758" y="130042"/>
            <a:ext cx="11642487" cy="543135"/>
          </a:xfrm>
        </p:spPr>
        <p:txBody>
          <a:bodyPr lIns="0" tIns="0" rIns="0" bIns="0"/>
          <a:lstStyle>
            <a:lvl1pPr>
              <a:defRPr sz="3529" b="0" i="0">
                <a:solidFill>
                  <a:schemeClr val="bg1"/>
                </a:solidFill>
                <a:latin typeface="Gadugi"/>
                <a:cs typeface="Gadugi"/>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4/8/2021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4045875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274758" y="130042"/>
            <a:ext cx="11642487" cy="543135"/>
          </a:xfrm>
        </p:spPr>
        <p:txBody>
          <a:bodyPr lIns="0" tIns="0" rIns="0" bIns="0"/>
          <a:lstStyle>
            <a:lvl1pPr>
              <a:defRPr sz="3529" b="0" i="0">
                <a:solidFill>
                  <a:schemeClr val="bg1"/>
                </a:solidFill>
                <a:latin typeface="Gadugi"/>
                <a:cs typeface="Gadugi"/>
              </a:defRPr>
            </a:lvl1pPr>
          </a:lstStyle>
          <a:p>
            <a:endParaRPr/>
          </a:p>
        </p:txBody>
      </p:sp>
      <p:sp>
        <p:nvSpPr>
          <p:cNvPr id="3" name="Holder 3"/>
          <p:cNvSpPr>
            <a:spLocks noGrp="1"/>
          </p:cNvSpPr>
          <p:nvPr>
            <p:ph sz="half" idx="2"/>
          </p:nvPr>
        </p:nvSpPr>
        <p:spPr>
          <a:xfrm>
            <a:off x="609601" y="1577343"/>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328105" y="2921561"/>
            <a:ext cx="5465617" cy="373405"/>
          </a:xfrm>
          <a:prstGeom prst="rect">
            <a:avLst/>
          </a:prstGeom>
        </p:spPr>
        <p:txBody>
          <a:bodyPr wrap="square" lIns="0" tIns="0" rIns="0" bIns="0">
            <a:spAutoFit/>
          </a:bodyPr>
          <a:lstStyle>
            <a:lvl1pPr>
              <a:defRPr sz="2426" b="0" i="0">
                <a:solidFill>
                  <a:srgbClr val="6264A7"/>
                </a:solidFill>
                <a:latin typeface="Segoe UI Light"/>
                <a:cs typeface="Segoe UI Light"/>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4/8/2021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2565254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274758" y="130042"/>
            <a:ext cx="11642487" cy="543135"/>
          </a:xfrm>
        </p:spPr>
        <p:txBody>
          <a:bodyPr lIns="0" tIns="0" rIns="0" bIns="0"/>
          <a:lstStyle>
            <a:lvl1pPr>
              <a:defRPr sz="3529" b="0" i="0">
                <a:solidFill>
                  <a:schemeClr val="bg1"/>
                </a:solidFill>
                <a:latin typeface="Gadugi"/>
                <a:cs typeface="Gadug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4/8/2021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42469034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4/8/2021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354515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371411022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348855772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27602511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424927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8318085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5" y="0"/>
            <a:ext cx="12191129" cy="6858000"/>
          </a:xfrm>
          <a:prstGeom prst="rect">
            <a:avLst/>
          </a:prstGeom>
        </p:spPr>
      </p:pic>
      <p:sp>
        <p:nvSpPr>
          <p:cNvPr id="2" name="Title 1"/>
          <p:cNvSpPr>
            <a:spLocks noGrp="1"/>
          </p:cNvSpPr>
          <p:nvPr>
            <p:ph type="title" hasCustomPrompt="1"/>
          </p:nvPr>
        </p:nvSpPr>
        <p:spPr>
          <a:xfrm>
            <a:off x="455995" y="881922"/>
            <a:ext cx="7454644" cy="2649187"/>
          </a:xfrm>
          <a:noFill/>
        </p:spPr>
        <p:txBody>
          <a:bodyPr wrap="square" lIns="0" tIns="0" rIns="0" bIns="0" anchor="t" anchorCtr="0">
            <a:noAutofit/>
          </a:bodyPr>
          <a:lstStyle>
            <a:lvl1pPr>
              <a:lnSpc>
                <a:spcPts val="5490"/>
              </a:lnSpc>
              <a:defRPr sz="5294" spc="-14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0070190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a:solidFill>
                  <a:srgbClr val="2F2F2F"/>
                </a:solidFill>
              </a:defRPr>
            </a:lvl1pPr>
          </a:lstStyle>
          <a:p>
            <a:r>
              <a:rPr lang="en-US"/>
              <a:t>Photo layout 1</a:t>
            </a:r>
          </a:p>
        </p:txBody>
      </p:sp>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p>
        </p:txBody>
      </p:sp>
      <p:sp>
        <p:nvSpPr>
          <p:cNvPr id="7" name="Footer Placeholder 5">
            <a:extLst>
              <a:ext uri="{FF2B5EF4-FFF2-40B4-BE49-F238E27FC236}">
                <a16:creationId xmlns:a16="http://schemas.microsoft.com/office/drawing/2014/main" id="{A997F837-FB20-422B-847A-1D4796422D39}"/>
              </a:ext>
            </a:extLst>
          </p:cNvPr>
          <p:cNvSpPr txBox="1">
            <a:spLocks/>
          </p:cNvSpPr>
          <p:nvPr userDrawn="1"/>
        </p:nvSpPr>
        <p:spPr>
          <a:xfrm>
            <a:off x="5280275" y="6543600"/>
            <a:ext cx="832609" cy="184507"/>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192">
              <a:defRPr/>
            </a:pPr>
            <a:r>
              <a:rPr lang="en-US" sz="784">
                <a:latin typeface="Segoe UI"/>
              </a:rPr>
              <a:t>Microsoft 365 </a:t>
            </a:r>
          </a:p>
        </p:txBody>
      </p:sp>
    </p:spTree>
    <p:extLst>
      <p:ext uri="{BB962C8B-B14F-4D97-AF65-F5344CB8AC3E}">
        <p14:creationId xmlns:p14="http://schemas.microsoft.com/office/powerpoint/2010/main" val="269571926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29843" y="437227"/>
            <a:ext cx="5541959" cy="403137"/>
          </a:xfrm>
        </p:spPr>
        <p:txBody>
          <a:bodyPr wrap="square" lIns="0" tIns="0" rIns="0" bIns="0">
            <a:spAutoFit/>
          </a:bodyPr>
          <a:lstStyle>
            <a:lvl1pPr>
              <a:lnSpc>
                <a:spcPts val="3137"/>
              </a:lnSpc>
              <a:defRPr sz="2745">
                <a:solidFill>
                  <a:srgbClr val="2F2F2F"/>
                </a:solidFill>
              </a:defRPr>
            </a:lvl1pPr>
          </a:lstStyle>
          <a:p>
            <a:r>
              <a:rPr lang="en-US"/>
              <a:t>Photo layout 2</a:t>
            </a:r>
          </a:p>
        </p:txBody>
      </p:sp>
      <p:sp>
        <p:nvSpPr>
          <p:cNvPr id="4" name="Picture Placeholder 3"/>
          <p:cNvSpPr>
            <a:spLocks noGrp="1"/>
          </p:cNvSpPr>
          <p:nvPr>
            <p:ph type="pic" sz="quarter" idx="10"/>
          </p:nvPr>
        </p:nvSpPr>
        <p:spPr>
          <a:xfrm>
            <a:off x="0" y="0"/>
            <a:ext cx="5962158" cy="6858000"/>
          </a:xfrm>
          <a:blipFill dpi="0" rotWithShape="1">
            <a:blip r:embed="rId2" cstate="email">
              <a:extLst>
                <a:ext uri="{28A0092B-C50C-407E-A947-70E740481C1C}">
                  <a14:useLocalDpi xmlns:a14="http://schemas.microsoft.com/office/drawing/2010/main"/>
                </a:ext>
              </a:extLst>
            </a:blip>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p>
        </p:txBody>
      </p:sp>
      <p:sp>
        <p:nvSpPr>
          <p:cNvPr id="3" name="Footer Placeholder 5">
            <a:extLst>
              <a:ext uri="{FF2B5EF4-FFF2-40B4-BE49-F238E27FC236}">
                <a16:creationId xmlns:a16="http://schemas.microsoft.com/office/drawing/2014/main" id="{87B48F5D-3BD4-4919-8058-C390495A6132}"/>
              </a:ext>
            </a:extLst>
          </p:cNvPr>
          <p:cNvSpPr txBox="1">
            <a:spLocks/>
          </p:cNvSpPr>
          <p:nvPr userDrawn="1"/>
        </p:nvSpPr>
        <p:spPr>
          <a:xfrm>
            <a:off x="6096000" y="6543600"/>
            <a:ext cx="1614840" cy="208309"/>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192">
              <a:defRPr/>
            </a:pPr>
            <a:r>
              <a:rPr lang="en-US" sz="784">
                <a:latin typeface="Segoe UI"/>
              </a:rPr>
              <a:t>© Microsoft Corporation</a:t>
            </a:r>
          </a:p>
        </p:txBody>
      </p:sp>
    </p:spTree>
    <p:extLst>
      <p:ext uri="{BB962C8B-B14F-4D97-AF65-F5344CB8AC3E}">
        <p14:creationId xmlns:p14="http://schemas.microsoft.com/office/powerpoint/2010/main" val="403878289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55994" y="2126198"/>
            <a:ext cx="2680310" cy="4286639"/>
          </a:xfrm>
          <a:blipFill dpi="0" rotWithShape="1">
            <a:blip r:embed="rId2" cstate="email">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5" name="Picture Placeholder 3"/>
          <p:cNvSpPr>
            <a:spLocks noGrp="1"/>
          </p:cNvSpPr>
          <p:nvPr>
            <p:ph type="pic" sz="quarter" idx="11" hasCustomPrompt="1"/>
          </p:nvPr>
        </p:nvSpPr>
        <p:spPr>
          <a:xfrm>
            <a:off x="3331126" y="2126197"/>
            <a:ext cx="2680310" cy="4286639"/>
          </a:xfrm>
          <a:blipFill dpi="0" rotWithShape="1">
            <a:blip r:embed="rId3" cstate="email">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6" name="Picture Placeholder 3"/>
          <p:cNvSpPr>
            <a:spLocks noGrp="1"/>
          </p:cNvSpPr>
          <p:nvPr>
            <p:ph type="pic" sz="quarter" idx="12" hasCustomPrompt="1"/>
          </p:nvPr>
        </p:nvSpPr>
        <p:spPr>
          <a:xfrm>
            <a:off x="9081389" y="2126197"/>
            <a:ext cx="2680310" cy="4286639"/>
          </a:xfrm>
          <a:blipFill dpi="0" rotWithShape="1">
            <a:blip r:embed="rId4" cstate="email">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7" name="Picture Placeholder 3"/>
          <p:cNvSpPr>
            <a:spLocks noGrp="1"/>
          </p:cNvSpPr>
          <p:nvPr>
            <p:ph type="pic" sz="quarter" idx="13" hasCustomPrompt="1"/>
          </p:nvPr>
        </p:nvSpPr>
        <p:spPr>
          <a:xfrm>
            <a:off x="6206258" y="2126197"/>
            <a:ext cx="2680310" cy="4286639"/>
          </a:xfrm>
          <a:blipFill dpi="0" rotWithShape="1">
            <a:blip r:embed="rId5" cstate="email">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a:solidFill>
                  <a:srgbClr val="2F2F2F"/>
                </a:solidFill>
              </a:defRPr>
            </a:lvl1pPr>
          </a:lstStyle>
          <a:p>
            <a:r>
              <a:rPr lang="en-US"/>
              <a:t>Photo layout 2</a:t>
            </a:r>
          </a:p>
        </p:txBody>
      </p:sp>
      <p:sp>
        <p:nvSpPr>
          <p:cNvPr id="17" name="Text Placeholder 16"/>
          <p:cNvSpPr>
            <a:spLocks noGrp="1"/>
          </p:cNvSpPr>
          <p:nvPr>
            <p:ph type="body" sz="quarter" idx="14" hasCustomPrompt="1"/>
          </p:nvPr>
        </p:nvSpPr>
        <p:spPr>
          <a:xfrm>
            <a:off x="455994"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18" name="Text Placeholder 16"/>
          <p:cNvSpPr>
            <a:spLocks noGrp="1"/>
          </p:cNvSpPr>
          <p:nvPr>
            <p:ph type="body" sz="quarter" idx="15" hasCustomPrompt="1"/>
          </p:nvPr>
        </p:nvSpPr>
        <p:spPr>
          <a:xfrm>
            <a:off x="3331126"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19" name="Text Placeholder 16"/>
          <p:cNvSpPr>
            <a:spLocks noGrp="1"/>
          </p:cNvSpPr>
          <p:nvPr>
            <p:ph type="body" sz="quarter" idx="16" hasCustomPrompt="1"/>
          </p:nvPr>
        </p:nvSpPr>
        <p:spPr>
          <a:xfrm>
            <a:off x="6206258"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20" name="Text Placeholder 16"/>
          <p:cNvSpPr>
            <a:spLocks noGrp="1"/>
          </p:cNvSpPr>
          <p:nvPr>
            <p:ph type="body" sz="quarter" idx="17" hasCustomPrompt="1"/>
          </p:nvPr>
        </p:nvSpPr>
        <p:spPr>
          <a:xfrm>
            <a:off x="9081389"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Tree>
    <p:extLst>
      <p:ext uri="{BB962C8B-B14F-4D97-AF65-F5344CB8AC3E}">
        <p14:creationId xmlns:p14="http://schemas.microsoft.com/office/powerpoint/2010/main" val="171091530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E9EEFA-9F7B-4682-948A-33F22CCA09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008"/>
            <a:ext cx="12192000" cy="6855984"/>
          </a:xfrm>
          <a:prstGeom prst="rect">
            <a:avLst/>
          </a:prstGeom>
        </p:spPr>
      </p:pic>
      <p:pic>
        <p:nvPicPr>
          <p:cNvPr id="6" name="MS logo gray - EMF">
            <a:extLst>
              <a:ext uri="{FF2B5EF4-FFF2-40B4-BE49-F238E27FC236}">
                <a16:creationId xmlns:a16="http://schemas.microsoft.com/office/drawing/2014/main" id="{5DE7F903-19DC-468A-AC81-1FC57B69E4D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
        <p:nvSpPr>
          <p:cNvPr id="9" name="Title 1"/>
          <p:cNvSpPr>
            <a:spLocks noGrp="1"/>
          </p:cNvSpPr>
          <p:nvPr>
            <p:ph type="title" hasCustomPrompt="1"/>
          </p:nvPr>
        </p:nvSpPr>
        <p:spPr>
          <a:xfrm>
            <a:off x="3320303" y="2344288"/>
            <a:ext cx="5551392" cy="2462173"/>
          </a:xfrm>
          <a:solidFill>
            <a:schemeClr val="bg2"/>
          </a:solidFill>
        </p:spPr>
        <p:txBody>
          <a:bodyPr lIns="182880" tIns="182880" rIns="182880" bIns="182880" anchor="ctr" anchorCtr="0"/>
          <a:lstStyle>
            <a:lvl1pPr>
              <a:defRPr sz="5294" strike="noStrike" spc="-147" baseline="0">
                <a:solidFill>
                  <a:schemeClr val="tx1"/>
                </a:solidFill>
              </a:defRPr>
            </a:lvl1pPr>
          </a:lstStyle>
          <a:p>
            <a:r>
              <a:rPr lang="en-US"/>
              <a:t>Office 365 presentation title or event name</a:t>
            </a:r>
          </a:p>
        </p:txBody>
      </p:sp>
    </p:spTree>
    <p:extLst>
      <p:ext uri="{BB962C8B-B14F-4D97-AF65-F5344CB8AC3E}">
        <p14:creationId xmlns:p14="http://schemas.microsoft.com/office/powerpoint/2010/main" val="2499378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26198"/>
            <a:ext cx="3618381" cy="2602491"/>
          </a:xfrm>
          <a:blipFill>
            <a:blip r:embed="rId2" cstate="email">
              <a:extLst>
                <a:ext uri="{28A0092B-C50C-407E-A947-70E740481C1C}">
                  <a14:useLocalDpi xmlns:a14="http://schemas.microsoft.com/office/drawing/2010/main"/>
                </a:ext>
              </a:extLst>
            </a:blip>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26198"/>
            <a:ext cx="3607487" cy="2602491"/>
          </a:xfrm>
          <a:blipFill>
            <a:blip r:embed="rId3" cstate="email">
              <a:extLst>
                <a:ext uri="{28A0092B-C50C-407E-A947-70E740481C1C}">
                  <a14:useLocalDpi xmlns:a14="http://schemas.microsoft.com/office/drawing/2010/main"/>
                </a:ext>
              </a:extLst>
            </a:blip>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26198"/>
            <a:ext cx="3623050" cy="2602491"/>
          </a:xfrm>
          <a:blipFill>
            <a:blip r:embed="rId4" cstate="email">
              <a:extLst>
                <a:ext uri="{28A0092B-C50C-407E-A947-70E740481C1C}">
                  <a14:useLocalDpi xmlns:a14="http://schemas.microsoft.com/office/drawing/2010/main"/>
                </a:ext>
              </a:extLst>
            </a:blip>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Photo layout 3</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18265315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88233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71669097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55995" y="1957473"/>
            <a:ext cx="1693247" cy="2803460"/>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378328" y="1957473"/>
            <a:ext cx="1693247" cy="2803460"/>
          </a:xfrm>
        </p:spPr>
        <p:txBody>
          <a:bodyPr lIns="0" tIns="0" rIns="0" bIns="0"/>
          <a:lstStyle>
            <a:lvl1pPr marL="0" indent="0">
              <a:lnSpc>
                <a:spcPts val="1765"/>
              </a:lnSpc>
              <a:spcBef>
                <a:spcPts val="882"/>
              </a:spcBef>
              <a:buNone/>
              <a:defRPr lang="en-US" sz="1372" b="1" kern="1200" spc="0" baseline="0" dirty="0" smtClean="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148924171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Tree>
    <p:extLst>
      <p:ext uri="{BB962C8B-B14F-4D97-AF65-F5344CB8AC3E}">
        <p14:creationId xmlns:p14="http://schemas.microsoft.com/office/powerpoint/2010/main" val="146116166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2126199"/>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55995" y="5661040"/>
            <a:ext cx="3618381"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55992" y="5815322"/>
            <a:ext cx="3618381" cy="301770"/>
          </a:xfrm>
        </p:spPr>
        <p:txBody>
          <a:bodyPr lIns="0" tIns="0" rIns="0" bIns="0"/>
          <a:lstStyle>
            <a:lvl1pPr marL="0" indent="0">
              <a:lnSpc>
                <a:spcPts val="1176"/>
              </a:lnSpc>
              <a:spcBef>
                <a:spcPts val="882"/>
              </a:spcBef>
              <a:buFont typeface="Arial" panose="020B0604020202020204" pitchFamily="34" charset="0"/>
              <a:buNone/>
              <a:defRPr sz="980" b="0" i="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03155" y="5661040"/>
            <a:ext cx="3607484"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03152" y="5815322"/>
            <a:ext cx="3607487" cy="301770"/>
          </a:xfrm>
        </p:spPr>
        <p:txBody>
          <a:bodyPr vert="horz" wrap="square" lIns="0" tIns="0" rIns="0" bIns="0" rtlCol="0">
            <a:spAutoFit/>
          </a:bodyPr>
          <a:lstStyle>
            <a:lvl1pPr>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139414" y="5661040"/>
            <a:ext cx="3629281"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139414" y="5815322"/>
            <a:ext cx="3629278" cy="301770"/>
          </a:xfrm>
        </p:spPr>
        <p:txBody>
          <a:bodyPr vert="horz" wrap="square" lIns="0" tIns="0" rIns="0" bIns="0" rtlCol="0">
            <a:spAutoFit/>
          </a:bodyPr>
          <a:lstStyle>
            <a:lvl1pPr marL="454418" indent="-454418">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2126199"/>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2126199"/>
            <a:ext cx="3623051" cy="3534843"/>
          </a:xfrm>
        </p:spPr>
        <p:txBody>
          <a:bodyPr anchor="ctr">
            <a:noAutofit/>
          </a:bodyPr>
          <a:lstStyle>
            <a:lvl1pPr marL="0" indent="0" algn="ctr">
              <a:buNone/>
              <a:defRPr sz="2353"/>
            </a:lvl1pPr>
          </a:lstStyle>
          <a:p>
            <a:r>
              <a:rPr lang="en-US"/>
              <a:t>Click icon to add chart</a:t>
            </a:r>
          </a:p>
        </p:txBody>
      </p:sp>
      <p:sp>
        <p:nvSpPr>
          <p:cNvPr id="12" name="Footer Placeholder 5">
            <a:extLst>
              <a:ext uri="{FF2B5EF4-FFF2-40B4-BE49-F238E27FC236}">
                <a16:creationId xmlns:a16="http://schemas.microsoft.com/office/drawing/2014/main" id="{FC9545BA-32F1-47F4-9F53-E57C3D04E352}"/>
              </a:ext>
            </a:extLst>
          </p:cNvPr>
          <p:cNvSpPr>
            <a:spLocks noGrp="1"/>
          </p:cNvSpPr>
          <p:nvPr>
            <p:ph type="ftr" sz="quarter" idx="3"/>
          </p:nvPr>
        </p:nvSpPr>
        <p:spPr>
          <a:xfrm>
            <a:off x="100381" y="6487551"/>
            <a:ext cx="11926652" cy="143198"/>
          </a:xfrm>
          <a:prstGeom prst="rect">
            <a:avLst/>
          </a:prstGeom>
        </p:spPr>
        <p:txBody>
          <a:bodyPr/>
          <a:lstStyle>
            <a:lvl1pPr>
              <a:defRPr sz="784"/>
            </a:lvl1pPr>
          </a:lstStyle>
          <a:p>
            <a:pPr defTabSz="914192">
              <a:defRPr/>
            </a:pPr>
            <a:endParaRPr lang="en-US"/>
          </a:p>
        </p:txBody>
      </p:sp>
    </p:spTree>
    <p:extLst>
      <p:ext uri="{BB962C8B-B14F-4D97-AF65-F5344CB8AC3E}">
        <p14:creationId xmlns:p14="http://schemas.microsoft.com/office/powerpoint/2010/main" val="108566642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Table styling</a:t>
            </a:r>
          </a:p>
        </p:txBody>
      </p:sp>
      <p:sp>
        <p:nvSpPr>
          <p:cNvPr id="4" name="Table Placeholder 3"/>
          <p:cNvSpPr>
            <a:spLocks noGrp="1"/>
          </p:cNvSpPr>
          <p:nvPr>
            <p:ph type="tbl" sz="quarter" idx="10"/>
          </p:nvPr>
        </p:nvSpPr>
        <p:spPr>
          <a:xfrm>
            <a:off x="455995" y="2126198"/>
            <a:ext cx="11306469" cy="673454"/>
          </a:xfrm>
        </p:spPr>
        <p:txBody>
          <a:bodyPr/>
          <a:lstStyle/>
          <a:p>
            <a:r>
              <a:rPr lang="en-US"/>
              <a:t>Click icon to add table</a:t>
            </a:r>
          </a:p>
        </p:txBody>
      </p:sp>
    </p:spTree>
    <p:extLst>
      <p:ext uri="{BB962C8B-B14F-4D97-AF65-F5344CB8AC3E}">
        <p14:creationId xmlns:p14="http://schemas.microsoft.com/office/powerpoint/2010/main" val="42636746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40938940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55996" y="440495"/>
            <a:ext cx="914788" cy="196431"/>
            <a:chOff x="465139" y="449264"/>
            <a:chExt cx="933131" cy="200341"/>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bg2"/>
                </a:solidFill>
              </a:defRPr>
            </a:lvl1pPr>
          </a:lstStyle>
          <a:p>
            <a:r>
              <a:rPr lang="en-US"/>
              <a:t>Thank you.</a:t>
            </a:r>
          </a:p>
        </p:txBody>
      </p:sp>
      <p:sp>
        <p:nvSpPr>
          <p:cNvPr id="7" name="Footer Placeholder 5">
            <a:extLst>
              <a:ext uri="{FF2B5EF4-FFF2-40B4-BE49-F238E27FC236}">
                <a16:creationId xmlns:a16="http://schemas.microsoft.com/office/drawing/2014/main" id="{56940940-1359-4908-B7CB-5FD430DD7EBE}"/>
              </a:ext>
            </a:extLst>
          </p:cNvPr>
          <p:cNvSpPr>
            <a:spLocks noGrp="1"/>
          </p:cNvSpPr>
          <p:nvPr>
            <p:ph type="ftr" sz="quarter" idx="3"/>
          </p:nvPr>
        </p:nvSpPr>
        <p:spPr>
          <a:xfrm>
            <a:off x="100381" y="6487551"/>
            <a:ext cx="11926652" cy="143198"/>
          </a:xfrm>
          <a:prstGeom prst="rect">
            <a:avLst/>
          </a:prstGeom>
        </p:spPr>
        <p:txBody>
          <a:bodyPr/>
          <a:lstStyle>
            <a:lvl1pPr>
              <a:defRPr sz="784">
                <a:solidFill>
                  <a:schemeClr val="bg2"/>
                </a:solidFill>
              </a:defRPr>
            </a:lvl1pPr>
          </a:lstStyle>
          <a:p>
            <a:pPr defTabSz="914192">
              <a:defRPr/>
            </a:pPr>
            <a:endParaRPr lang="en-US"/>
          </a:p>
        </p:txBody>
      </p:sp>
    </p:spTree>
    <p:extLst>
      <p:ext uri="{BB962C8B-B14F-4D97-AF65-F5344CB8AC3E}">
        <p14:creationId xmlns:p14="http://schemas.microsoft.com/office/powerpoint/2010/main" val="329670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5220370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CF015-9711-420A-9ED6-F4ACCAF682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A8F682-1292-4D4E-A24E-CAFD95BF0E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33F1D-3B57-4752-900B-E2371921015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237AFB4-48B5-41C7-B141-5037D86D6B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C18329-0145-4EAC-8E50-AE6DFF8F6E66}"/>
              </a:ext>
            </a:extLst>
          </p:cNvPr>
          <p:cNvSpPr>
            <a:spLocks noGrp="1"/>
          </p:cNvSpPr>
          <p:nvPr>
            <p:ph type="sldNum" sz="quarter" idx="12"/>
          </p:nvPr>
        </p:nvSpPr>
        <p:spPr/>
        <p:txBody>
          <a:bodyPr/>
          <a:lstStyle/>
          <a:p>
            <a:fld id="{73AFA5D8-ACE1-45C4-8281-AF9D55B19270}" type="slidenum">
              <a:rPr lang="en-US" smtClean="0"/>
              <a:t>‹#›</a:t>
            </a:fld>
            <a:endParaRPr lang="en-US"/>
          </a:p>
        </p:txBody>
      </p:sp>
    </p:spTree>
    <p:extLst>
      <p:ext uri="{BB962C8B-B14F-4D97-AF65-F5344CB8AC3E}">
        <p14:creationId xmlns:p14="http://schemas.microsoft.com/office/powerpoint/2010/main" val="59428480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55996" y="440495"/>
            <a:ext cx="914788" cy="196431"/>
            <a:chOff x="465139" y="449264"/>
            <a:chExt cx="933131" cy="200341"/>
          </a:xfrm>
        </p:grpSpPr>
        <p:pic>
          <p:nvPicPr>
            <p:cNvPr id="97" name="Picture 96"/>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1972978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AC293C5B-8387-4849-9D97-CE328B1FB4A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51984" y="4529874"/>
            <a:ext cx="2057404" cy="1773225"/>
          </a:xfrm>
          <a:prstGeom prst="rect">
            <a:avLst/>
          </a:prstGeom>
        </p:spPr>
      </p:pic>
    </p:spTree>
    <p:extLst>
      <p:ext uri="{BB962C8B-B14F-4D97-AF65-F5344CB8AC3E}">
        <p14:creationId xmlns:p14="http://schemas.microsoft.com/office/powerpoint/2010/main" val="15357890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23855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Agenda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1334881"/>
            <a:ext cx="4099484" cy="2139625"/>
          </a:xfrm>
        </p:spPr>
        <p:txBody>
          <a:bodyPr wrap="square" anchor="b">
            <a:spAutoFit/>
          </a:bodyPr>
          <a:lstStyle/>
          <a:p>
            <a:r>
              <a:rPr lang="en-US"/>
              <a:t>Click to edit Master title style</a:t>
            </a:r>
          </a:p>
        </p:txBody>
      </p:sp>
      <p:sp>
        <p:nvSpPr>
          <p:cNvPr id="5" name="Text Placeholder 4">
            <a:extLst>
              <a:ext uri="{FF2B5EF4-FFF2-40B4-BE49-F238E27FC236}">
                <a16:creationId xmlns:a16="http://schemas.microsoft.com/office/drawing/2014/main" id="{CAB37738-8159-884B-9E28-6FD3B94CA18A}"/>
              </a:ext>
            </a:extLst>
          </p:cNvPr>
          <p:cNvSpPr>
            <a:spLocks noGrp="1"/>
          </p:cNvSpPr>
          <p:nvPr>
            <p:ph type="body" sz="quarter" idx="10"/>
          </p:nvPr>
        </p:nvSpPr>
        <p:spPr>
          <a:xfrm>
            <a:off x="588263" y="3610719"/>
            <a:ext cx="4087909" cy="1162241"/>
          </a:xfrm>
        </p:spPr>
        <p:txBody>
          <a:bodyPr/>
          <a:lstStyle>
            <a:lvl1pPr marL="0" indent="0">
              <a:buNone/>
              <a:defRPr spc="-20" baseline="0"/>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4" name="Text Placeholder 3">
            <a:extLst>
              <a:ext uri="{FF2B5EF4-FFF2-40B4-BE49-F238E27FC236}">
                <a16:creationId xmlns:a16="http://schemas.microsoft.com/office/drawing/2014/main" id="{269AB0A7-BC35-A043-8B92-446F335E2FA7}"/>
              </a:ext>
            </a:extLst>
          </p:cNvPr>
          <p:cNvSpPr>
            <a:spLocks noGrp="1"/>
          </p:cNvSpPr>
          <p:nvPr>
            <p:ph idx="1" hasCustomPrompt="1"/>
          </p:nvPr>
        </p:nvSpPr>
        <p:spPr>
          <a:xfrm>
            <a:off x="5951538" y="585790"/>
            <a:ext cx="5651182" cy="5683249"/>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91603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Navy Block -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7333909"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7CC71145-A9C0-E944-96D4-65D2E6B23F48}"/>
              </a:ext>
            </a:extLst>
          </p:cNvPr>
          <p:cNvSpPr/>
          <p:nvPr userDrawn="1"/>
        </p:nvSpPr>
        <p:spPr bwMode="auto">
          <a:xfrm>
            <a:off x="8190186" y="0"/>
            <a:ext cx="400181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Footer Placeholder 5">
            <a:extLst>
              <a:ext uri="{FF2B5EF4-FFF2-40B4-BE49-F238E27FC236}">
                <a16:creationId xmlns:a16="http://schemas.microsoft.com/office/drawing/2014/main" id="{EE8095E2-7C52-4A26-ABE1-6A0C5EF721D4}"/>
              </a:ext>
            </a:extLst>
          </p:cNvPr>
          <p:cNvSpPr txBox="1">
            <a:spLocks/>
          </p:cNvSpPr>
          <p:nvPr userDrawn="1"/>
        </p:nvSpPr>
        <p:spPr>
          <a:xfrm>
            <a:off x="7223569" y="6543600"/>
            <a:ext cx="832609" cy="184507"/>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192">
              <a:defRPr/>
            </a:pPr>
            <a:r>
              <a:rPr lang="en-US" sz="784">
                <a:latin typeface="Segoe UI"/>
              </a:rPr>
              <a:t>Microsoft 365 </a:t>
            </a:r>
          </a:p>
        </p:txBody>
      </p:sp>
    </p:spTree>
    <p:extLst>
      <p:ext uri="{BB962C8B-B14F-4D97-AF65-F5344CB8AC3E}">
        <p14:creationId xmlns:p14="http://schemas.microsoft.com/office/powerpoint/2010/main" val="33724466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1840985"/>
            <a:ext cx="4161981" cy="1292662"/>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461665"/>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5">
            <a:extLst>
              <a:ext uri="{FF2B5EF4-FFF2-40B4-BE49-F238E27FC236}">
                <a16:creationId xmlns:a16="http://schemas.microsoft.com/office/drawing/2014/main" id="{DB5D04C2-740B-42D9-86F1-ABFBD79BAACC}"/>
              </a:ext>
            </a:extLst>
          </p:cNvPr>
          <p:cNvSpPr txBox="1">
            <a:spLocks/>
          </p:cNvSpPr>
          <p:nvPr userDrawn="1"/>
        </p:nvSpPr>
        <p:spPr>
          <a:xfrm>
            <a:off x="4423515" y="6543600"/>
            <a:ext cx="832609" cy="184507"/>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192">
              <a:defRPr/>
            </a:pPr>
            <a:r>
              <a:rPr lang="en-US" sz="784">
                <a:latin typeface="Segoe UI"/>
              </a:rPr>
              <a:t>Microsoft 365 </a:t>
            </a:r>
          </a:p>
        </p:txBody>
      </p:sp>
    </p:spTree>
    <p:extLst>
      <p:ext uri="{BB962C8B-B14F-4D97-AF65-F5344CB8AC3E}">
        <p14:creationId xmlns:p14="http://schemas.microsoft.com/office/powerpoint/2010/main" val="18587473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5" y="437137"/>
            <a:ext cx="896425" cy="190218"/>
          </a:xfrm>
          <a:prstGeom prst="rect">
            <a:avLst/>
          </a:prstGeom>
        </p:spPr>
      </p:pic>
      <p:pic>
        <p:nvPicPr>
          <p:cNvPr id="6" name="Picture 5">
            <a:extLst>
              <a:ext uri="{FF2B5EF4-FFF2-40B4-BE49-F238E27FC236}">
                <a16:creationId xmlns:a16="http://schemas.microsoft.com/office/drawing/2014/main" id="{F0C61079-FC24-4A70-978E-9E1CC13A214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51115" t="4718" r="3150" b="22029"/>
          <a:stretch/>
        </p:blipFill>
        <p:spPr>
          <a:xfrm>
            <a:off x="5423370" y="1"/>
            <a:ext cx="6768631" cy="6858974"/>
          </a:xfrm>
          <a:prstGeom prst="rect">
            <a:avLst/>
          </a:prstGeom>
        </p:spPr>
      </p:pic>
    </p:spTree>
    <p:extLst>
      <p:ext uri="{BB962C8B-B14F-4D97-AF65-F5344CB8AC3E}">
        <p14:creationId xmlns:p14="http://schemas.microsoft.com/office/powerpoint/2010/main" val="35897824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slide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EEE8B25-205B-439D-AFD8-52602631ED2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2000" cy="6857999"/>
          </a:xfrm>
          <a:prstGeom prst="rect">
            <a:avLst/>
          </a:prstGeom>
        </p:spPr>
      </p:pic>
      <p:sp>
        <p:nvSpPr>
          <p:cNvPr id="3" name="Rectangle 2">
            <a:extLst>
              <a:ext uri="{FF2B5EF4-FFF2-40B4-BE49-F238E27FC236}">
                <a16:creationId xmlns:a16="http://schemas.microsoft.com/office/drawing/2014/main" id="{8BAFE27E-A3D5-46FD-85F3-6A54774F3CBF}"/>
              </a:ext>
            </a:extLst>
          </p:cNvPr>
          <p:cNvSpPr/>
          <p:nvPr userDrawn="1"/>
        </p:nvSpPr>
        <p:spPr bwMode="auto">
          <a:xfrm>
            <a:off x="-1" y="2"/>
            <a:ext cx="12192001" cy="6857999"/>
          </a:xfrm>
          <a:prstGeom prst="rect">
            <a:avLst/>
          </a:prstGeom>
          <a:gradFill>
            <a:gsLst>
              <a:gs pos="0">
                <a:schemeClr val="accent1">
                  <a:lumMod val="0"/>
                  <a:alpha val="0"/>
                </a:schemeClr>
              </a:gs>
              <a:gs pos="56000">
                <a:schemeClr val="accent1">
                  <a:lumMod val="0"/>
                  <a:alpha val="38000"/>
                </a:schemeClr>
              </a:gs>
              <a:gs pos="85000">
                <a:schemeClr val="accent1">
                  <a:lumMod val="0"/>
                  <a:alpha val="90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3CB01F6F-DAA6-4B6B-9DDA-FBD35DF42617}"/>
              </a:ext>
            </a:extLst>
          </p:cNvPr>
          <p:cNvSpPr/>
          <p:nvPr userDrawn="1"/>
        </p:nvSpPr>
        <p:spPr bwMode="auto">
          <a:xfrm rot="5400000">
            <a:off x="-1922065" y="1922063"/>
            <a:ext cx="6858003" cy="3013875"/>
          </a:xfrm>
          <a:prstGeom prst="rect">
            <a:avLst/>
          </a:prstGeom>
          <a:gradFill>
            <a:gsLst>
              <a:gs pos="0">
                <a:schemeClr val="accent1">
                  <a:lumMod val="0"/>
                  <a:alpha val="0"/>
                </a:schemeClr>
              </a:gs>
              <a:gs pos="100000">
                <a:schemeClr val="accent1">
                  <a:lumMod val="0"/>
                  <a:alpha val="72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4A741F6A-873D-4F2A-A003-75593FAFDE0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8682" y="437140"/>
            <a:ext cx="896425" cy="19114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grpSp>
        <p:nvGrpSpPr>
          <p:cNvPr id="2" name="Group 1">
            <a:extLst>
              <a:ext uri="{FF2B5EF4-FFF2-40B4-BE49-F238E27FC236}">
                <a16:creationId xmlns:a16="http://schemas.microsoft.com/office/drawing/2014/main" id="{A697890B-0A88-4593-ADC2-379E87C43603}"/>
              </a:ext>
            </a:extLst>
          </p:cNvPr>
          <p:cNvGrpSpPr/>
          <p:nvPr userDrawn="1"/>
        </p:nvGrpSpPr>
        <p:grpSpPr>
          <a:xfrm>
            <a:off x="5423370" y="1"/>
            <a:ext cx="6768631" cy="6858974"/>
            <a:chOff x="5532120" y="1"/>
            <a:chExt cx="6904356" cy="6995518"/>
          </a:xfrm>
        </p:grpSpPr>
        <p:pic>
          <p:nvPicPr>
            <p:cNvPr id="14" name="Picture 13">
              <a:extLst>
                <a:ext uri="{FF2B5EF4-FFF2-40B4-BE49-F238E27FC236}">
                  <a16:creationId xmlns:a16="http://schemas.microsoft.com/office/drawing/2014/main" id="{02DF50B3-9B0F-4C00-9367-B4049D81A435}"/>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l="51115" t="4718" r="3150" b="22029"/>
            <a:stretch/>
          </p:blipFill>
          <p:spPr>
            <a:xfrm>
              <a:off x="5532120" y="1"/>
              <a:ext cx="6904356" cy="6995518"/>
            </a:xfrm>
            <a:prstGeom prst="rect">
              <a:avLst/>
            </a:prstGeom>
          </p:spPr>
        </p:pic>
        <p:sp>
          <p:nvSpPr>
            <p:cNvPr id="4" name="Oval 3">
              <a:extLst>
                <a:ext uri="{FF2B5EF4-FFF2-40B4-BE49-F238E27FC236}">
                  <a16:creationId xmlns:a16="http://schemas.microsoft.com/office/drawing/2014/main" id="{EB1E1288-0D3A-4A23-84C3-04C87E5B794E}"/>
                </a:ext>
              </a:extLst>
            </p:cNvPr>
            <p:cNvSpPr/>
            <p:nvPr userDrawn="1"/>
          </p:nvSpPr>
          <p:spPr bwMode="auto">
            <a:xfrm>
              <a:off x="8268652" y="4985623"/>
              <a:ext cx="293820" cy="2938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040857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slide photo">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197DE90-DC25-42A5-9CE0-B77FCB49E01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4510"/>
            <a:ext cx="12192000" cy="6858000"/>
          </a:xfrm>
          <a:prstGeom prst="rect">
            <a:avLst/>
          </a:prstGeom>
        </p:spPr>
      </p:pic>
      <p:sp>
        <p:nvSpPr>
          <p:cNvPr id="3" name="Rectangle 2">
            <a:extLst>
              <a:ext uri="{FF2B5EF4-FFF2-40B4-BE49-F238E27FC236}">
                <a16:creationId xmlns:a16="http://schemas.microsoft.com/office/drawing/2014/main" id="{8BAFE27E-A3D5-46FD-85F3-6A54774F3CBF}"/>
              </a:ext>
            </a:extLst>
          </p:cNvPr>
          <p:cNvSpPr/>
          <p:nvPr userDrawn="1"/>
        </p:nvSpPr>
        <p:spPr bwMode="auto">
          <a:xfrm>
            <a:off x="1" y="14505"/>
            <a:ext cx="12192001" cy="6857999"/>
          </a:xfrm>
          <a:prstGeom prst="rect">
            <a:avLst/>
          </a:prstGeom>
          <a:gradFill>
            <a:gsLst>
              <a:gs pos="0">
                <a:schemeClr val="accent1">
                  <a:lumMod val="0"/>
                  <a:alpha val="0"/>
                </a:schemeClr>
              </a:gs>
              <a:gs pos="56000">
                <a:schemeClr val="accent1">
                  <a:lumMod val="0"/>
                  <a:alpha val="38000"/>
                </a:schemeClr>
              </a:gs>
              <a:gs pos="85000">
                <a:schemeClr val="accent1">
                  <a:lumMod val="0"/>
                  <a:alpha val="90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9" name="Picture 8">
            <a:extLst>
              <a:ext uri="{FF2B5EF4-FFF2-40B4-BE49-F238E27FC236}">
                <a16:creationId xmlns:a16="http://schemas.microsoft.com/office/drawing/2014/main" id="{4A741F6A-873D-4F2A-A003-75593FAFDE0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8682" y="437140"/>
            <a:ext cx="896425" cy="191140"/>
          </a:xfrm>
          <a:prstGeom prst="rect">
            <a:avLst/>
          </a:prstGeom>
        </p:spPr>
      </p:pic>
      <p:pic>
        <p:nvPicPr>
          <p:cNvPr id="14" name="Picture 13">
            <a:extLst>
              <a:ext uri="{FF2B5EF4-FFF2-40B4-BE49-F238E27FC236}">
                <a16:creationId xmlns:a16="http://schemas.microsoft.com/office/drawing/2014/main" id="{02DF50B3-9B0F-4C00-9367-B4049D81A435}"/>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l="14469" t="56180" r="3149" b="22029"/>
          <a:stretch/>
        </p:blipFill>
        <p:spPr>
          <a:xfrm>
            <a:off x="1" y="4823100"/>
            <a:ext cx="12192001" cy="2040385"/>
          </a:xfrm>
          <a:prstGeom prst="rect">
            <a:avLst/>
          </a:prstGeom>
        </p:spPr>
      </p:pic>
      <p:pic>
        <p:nvPicPr>
          <p:cNvPr id="15" name="Picture 14">
            <a:extLst>
              <a:ext uri="{FF2B5EF4-FFF2-40B4-BE49-F238E27FC236}">
                <a16:creationId xmlns:a16="http://schemas.microsoft.com/office/drawing/2014/main" id="{A17C0AED-C8DC-4E1E-A818-E1A75947B642}"/>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l="82230" t="4525" r="3347" b="76818"/>
          <a:stretch/>
        </p:blipFill>
        <p:spPr>
          <a:xfrm>
            <a:off x="10026318" y="-15608"/>
            <a:ext cx="2126710" cy="1740496"/>
          </a:xfrm>
          <a:prstGeom prst="rect">
            <a:avLst/>
          </a:prstGeom>
        </p:spPr>
      </p:pic>
      <p:pic>
        <p:nvPicPr>
          <p:cNvPr id="16" name="Picture 15">
            <a:extLst>
              <a:ext uri="{FF2B5EF4-FFF2-40B4-BE49-F238E27FC236}">
                <a16:creationId xmlns:a16="http://schemas.microsoft.com/office/drawing/2014/main" id="{0A1919BF-CAFA-495B-B1A3-61F1E51BA807}"/>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l="51115" t="4718" r="3150" b="22029"/>
          <a:stretch/>
        </p:blipFill>
        <p:spPr>
          <a:xfrm>
            <a:off x="5423370" y="1"/>
            <a:ext cx="6768631" cy="6858974"/>
          </a:xfrm>
          <a:prstGeom prst="rect">
            <a:avLst/>
          </a:prstGeom>
        </p:spPr>
      </p:pic>
      <p:sp>
        <p:nvSpPr>
          <p:cNvPr id="4" name="Oval 3">
            <a:extLst>
              <a:ext uri="{FF2B5EF4-FFF2-40B4-BE49-F238E27FC236}">
                <a16:creationId xmlns:a16="http://schemas.microsoft.com/office/drawing/2014/main" id="{EB1E1288-0D3A-4A23-84C3-04C87E5B794E}"/>
              </a:ext>
            </a:extLst>
          </p:cNvPr>
          <p:cNvSpPr/>
          <p:nvPr userDrawn="1"/>
        </p:nvSpPr>
        <p:spPr bwMode="auto">
          <a:xfrm>
            <a:off x="8106108" y="4888309"/>
            <a:ext cx="288044" cy="28808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530669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56128993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97431464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0691" cy="6858000"/>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466273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276195624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77961164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669274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4C19841-48F1-4CF0-B9BA-8A8187B288E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209611" y="2"/>
            <a:ext cx="5982391" cy="6857999"/>
          </a:xfrm>
          <a:prstGeom prst="rect">
            <a:avLst/>
          </a:prstGeom>
        </p:spPr>
      </p:pic>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2"/>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678452845"/>
      </p:ext>
    </p:extLst>
  </p:cSld>
  <p:clrMapOvr>
    <a:masterClrMapping/>
  </p:clrMapOvr>
  <p:transition>
    <p:fade/>
  </p:transition>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4C19841-48F1-4CF0-B9BA-8A8187B288E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365239" y="2"/>
            <a:ext cx="5826761" cy="6857999"/>
          </a:xfrm>
          <a:prstGeom prst="rect">
            <a:avLst/>
          </a:prstGeom>
        </p:spPr>
      </p:pic>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2"/>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7037537"/>
      </p:ext>
    </p:extLst>
  </p:cSld>
  <p:clrMapOvr>
    <a:masterClrMapping/>
  </p:clrMapOvr>
  <p:transition>
    <p:fade/>
  </p:transition>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_Photo layou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022A6E-47CB-4371-8E8B-E2117173C49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212759" y="-1"/>
            <a:ext cx="5976924" cy="6858001"/>
          </a:xfrm>
          <a:prstGeom prst="rect">
            <a:avLst/>
          </a:prstGeom>
        </p:spPr>
      </p:pic>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2"/>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923798118"/>
      </p:ext>
    </p:extLst>
  </p:cSld>
  <p:clrMapOvr>
    <a:masterClrMapping/>
  </p:clrMapOvr>
  <p:transition>
    <p:fade/>
  </p:transition>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7_Photo layout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5B0547B-7B7B-4C0E-9200-F5FE9FF626B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209609" y="1"/>
            <a:ext cx="6259539" cy="6857993"/>
          </a:xfrm>
          <a:prstGeom prst="rect">
            <a:avLst/>
          </a:prstGeom>
        </p:spPr>
      </p:pic>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2"/>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66727141"/>
      </p:ext>
    </p:extLst>
  </p:cSld>
  <p:clrMapOvr>
    <a:masterClrMapping/>
  </p:clrMapOvr>
  <p:transition>
    <p:fade/>
  </p:transition>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8_Photo layout 1">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6337984" y="440495"/>
            <a:ext cx="5555966" cy="758022"/>
          </a:xfrm>
          <a:prstGeom prst="rect">
            <a:avLst/>
          </a:prstGeom>
        </p:spPr>
        <p:txBody>
          <a:bodyPr vert="horz" wrap="square" lIns="0" tIns="164592" rIns="0" bIns="0" rtlCol="0" anchor="t">
            <a:noAutofit/>
          </a:bodyPr>
          <a:lstStyle>
            <a:lvl1pPr>
              <a:defRPr/>
            </a:lvl1pPr>
          </a:lstStyle>
          <a:p>
            <a:r>
              <a:rPr lang="en-US"/>
              <a:t>Photo layout 2</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6337982" y="2145842"/>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pic>
        <p:nvPicPr>
          <p:cNvPr id="10" name="Picture 9">
            <a:extLst>
              <a:ext uri="{FF2B5EF4-FFF2-40B4-BE49-F238E27FC236}">
                <a16:creationId xmlns:a16="http://schemas.microsoft.com/office/drawing/2014/main" id="{CDBC93B1-0775-48E2-9600-BB29A72E634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6095999" cy="6857993"/>
          </a:xfrm>
          <a:prstGeom prst="rect">
            <a:avLst/>
          </a:prstGeom>
        </p:spPr>
      </p:pic>
    </p:spTree>
    <p:extLst>
      <p:ext uri="{BB962C8B-B14F-4D97-AF65-F5344CB8AC3E}">
        <p14:creationId xmlns:p14="http://schemas.microsoft.com/office/powerpoint/2010/main" val="1716192986"/>
      </p:ext>
    </p:extLst>
  </p:cSld>
  <p:clrMapOvr>
    <a:masterClrMapping/>
  </p:clrMapOvr>
  <p:transition>
    <p:fade/>
  </p:transition>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6337984" y="440495"/>
            <a:ext cx="5555966" cy="758022"/>
          </a:xfrm>
          <a:prstGeom prst="rect">
            <a:avLst/>
          </a:prstGeom>
        </p:spPr>
        <p:txBody>
          <a:bodyPr vert="horz" wrap="square" lIns="0" tIns="164592" rIns="0" bIns="0" rtlCol="0" anchor="t">
            <a:noAutofit/>
          </a:bodyPr>
          <a:lstStyle>
            <a:lvl1pPr>
              <a:defRPr/>
            </a:lvl1pPr>
          </a:lstStyle>
          <a:p>
            <a:r>
              <a:rPr lang="en-US"/>
              <a:t>Photo layout 2</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6337982" y="2145842"/>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pic>
        <p:nvPicPr>
          <p:cNvPr id="3" name="Picture 2">
            <a:extLst>
              <a:ext uri="{FF2B5EF4-FFF2-40B4-BE49-F238E27FC236}">
                <a16:creationId xmlns:a16="http://schemas.microsoft.com/office/drawing/2014/main" id="{5DC9523C-3907-4939-8694-9C0D7F4E82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6096000" cy="6857995"/>
          </a:xfrm>
          <a:prstGeom prst="rect">
            <a:avLst/>
          </a:prstGeom>
        </p:spPr>
      </p:pic>
    </p:spTree>
    <p:extLst>
      <p:ext uri="{BB962C8B-B14F-4D97-AF65-F5344CB8AC3E}">
        <p14:creationId xmlns:p14="http://schemas.microsoft.com/office/powerpoint/2010/main" val="1980596079"/>
      </p:ext>
    </p:extLst>
  </p:cSld>
  <p:clrMapOvr>
    <a:masterClrMapping/>
  </p:clrMapOvr>
  <p:transition>
    <p:fade/>
  </p:transition>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_Photo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7464ADA-BCE6-475E-89A8-63AD5A9EB7C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6096000" cy="6858000"/>
          </a:xfrm>
          <a:prstGeom prst="rect">
            <a:avLst/>
          </a:prstGeom>
        </p:spPr>
      </p:pic>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6337984" y="440495"/>
            <a:ext cx="5555966" cy="758022"/>
          </a:xfrm>
          <a:prstGeom prst="rect">
            <a:avLst/>
          </a:prstGeom>
        </p:spPr>
        <p:txBody>
          <a:bodyPr vert="horz" wrap="square" lIns="0" tIns="164592" rIns="0" bIns="0" rtlCol="0" anchor="t">
            <a:noAutofit/>
          </a:bodyPr>
          <a:lstStyle>
            <a:lvl1pPr>
              <a:defRPr/>
            </a:lvl1pPr>
          </a:lstStyle>
          <a:p>
            <a:r>
              <a:rPr lang="en-US"/>
              <a:t>Photo layout 2</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6337982" y="2145842"/>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4121428303"/>
      </p:ext>
    </p:extLst>
  </p:cSld>
  <p:clrMapOvr>
    <a:masterClrMapping/>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78"/>
            <a:ext cx="12192000" cy="6856644"/>
          </a:xfrm>
          <a:prstGeom prst="rect">
            <a:avLst/>
          </a:prstGeom>
        </p:spPr>
      </p:pic>
      <p:pic>
        <p:nvPicPr>
          <p:cNvPr id="97" name="Picture 96"/>
          <p:cNvPicPr>
            <a:picLocks noChangeAspect="1"/>
          </p:cNvPicPr>
          <p:nvPr userDrawn="1"/>
        </p:nvPicPr>
        <p:blipFill rotWithShape="1">
          <a:blip r:embed="rId3" cstate="email">
            <a:extLst>
              <a:ext uri="{28A0092B-C50C-407E-A947-70E740481C1C}">
                <a14:useLocalDpi xmlns:a14="http://schemas.microsoft.com/office/drawing/2010/main"/>
              </a:ext>
            </a:extLst>
          </a:blip>
          <a:srcRect l="26716" r="872" b="4064"/>
          <a:stretch/>
        </p:blipFill>
        <p:spPr bwMode="black">
          <a:xfrm>
            <a:off x="707803" y="450131"/>
            <a:ext cx="662980" cy="184114"/>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rotWithShape="1">
          <a:blip r:embed="rId4" cstate="email">
            <a:extLst>
              <a:ext uri="{28A0092B-C50C-407E-A947-70E740481C1C}">
                <a14:useLocalDpi xmlns:a14="http://schemas.microsoft.com/office/drawing/2010/main"/>
              </a:ext>
            </a:extLst>
          </a:blip>
          <a:srcRect r="76414"/>
          <a:stretch/>
        </p:blipFill>
        <p:spPr bwMode="black">
          <a:xfrm>
            <a:off x="455996" y="440495"/>
            <a:ext cx="216323" cy="196431"/>
          </a:xfrm>
          <a:prstGeom prst="rect">
            <a:avLst/>
          </a:prstGeom>
        </p:spPr>
      </p:pic>
    </p:spTree>
    <p:extLst>
      <p:ext uri="{BB962C8B-B14F-4D97-AF65-F5344CB8AC3E}">
        <p14:creationId xmlns:p14="http://schemas.microsoft.com/office/powerpoint/2010/main" val="35550728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Photo layout 1">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6337984" y="440495"/>
            <a:ext cx="5555966" cy="758022"/>
          </a:xfrm>
          <a:prstGeom prst="rect">
            <a:avLst/>
          </a:prstGeom>
        </p:spPr>
        <p:txBody>
          <a:bodyPr vert="horz" wrap="square" lIns="0" tIns="164592" rIns="0" bIns="0" rtlCol="0" anchor="t">
            <a:noAutofit/>
          </a:bodyPr>
          <a:lstStyle>
            <a:lvl1pPr>
              <a:defRPr/>
            </a:lvl1pPr>
          </a:lstStyle>
          <a:p>
            <a:r>
              <a:rPr lang="en-US"/>
              <a:t>Photo layout 2</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6337982" y="2145842"/>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pic>
        <p:nvPicPr>
          <p:cNvPr id="9" name="Picture 8">
            <a:extLst>
              <a:ext uri="{FF2B5EF4-FFF2-40B4-BE49-F238E27FC236}">
                <a16:creationId xmlns:a16="http://schemas.microsoft.com/office/drawing/2014/main" id="{1A4596D9-A4C7-4880-AE58-A65AB45AE04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
            <a:ext cx="6096000" cy="6857997"/>
          </a:xfrm>
          <a:prstGeom prst="rect">
            <a:avLst/>
          </a:prstGeom>
        </p:spPr>
      </p:pic>
    </p:spTree>
    <p:extLst>
      <p:ext uri="{BB962C8B-B14F-4D97-AF65-F5344CB8AC3E}">
        <p14:creationId xmlns:p14="http://schemas.microsoft.com/office/powerpoint/2010/main" val="4161362130"/>
      </p:ext>
    </p:extLst>
  </p:cSld>
  <p:clrMapOvr>
    <a:masterClrMapping/>
  </p:clrMapOvr>
  <p:transition>
    <p:fade/>
  </p:transition>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4" y="2135536"/>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5" y="4927922"/>
            <a:ext cx="3630521"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12653903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36212340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89598763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60168243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48036314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7225731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727830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_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661484"/>
            <a:ext cx="7477989" cy="3535032"/>
          </a:xfrm>
          <a:noFill/>
        </p:spPr>
        <p:txBody>
          <a:bodyPr vert="horz" wrap="square" lIns="0" tIns="0" rIns="0" bIns="0" rtlCol="0" anchor="ctr" anchorCtr="0">
            <a:noAutofit/>
          </a:bodyPr>
          <a:lstStyle>
            <a:lvl1pPr>
              <a:lnSpc>
                <a:spcPct val="90000"/>
              </a:lnSpc>
              <a:defRPr lang="en-US" sz="3527" spc="-147" dirty="0">
                <a:solidFill>
                  <a:schemeClr val="tx2"/>
                </a:solidFill>
              </a:defRPr>
            </a:lvl1pPr>
          </a:lstStyle>
          <a:p>
            <a:pPr marL="0" lvl="0">
              <a:lnSpc>
                <a:spcPts val="5488"/>
              </a:lnSpc>
            </a:pPr>
            <a:r>
              <a:rPr lang="en-US"/>
              <a:t>Section title</a:t>
            </a:r>
          </a:p>
        </p:txBody>
      </p:sp>
      <p:pic>
        <p:nvPicPr>
          <p:cNvPr id="4" name="Picture 3">
            <a:extLst>
              <a:ext uri="{FF2B5EF4-FFF2-40B4-BE49-F238E27FC236}">
                <a16:creationId xmlns:a16="http://schemas.microsoft.com/office/drawing/2014/main" id="{81CECF52-50ED-41E4-BA17-04A22C59C2B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2225" t="4525" r="3111" b="21812"/>
          <a:stretch/>
        </p:blipFill>
        <p:spPr>
          <a:xfrm>
            <a:off x="1185202" y="-12450"/>
            <a:ext cx="11006800" cy="6870450"/>
          </a:xfrm>
          <a:prstGeom prst="rect">
            <a:avLst/>
          </a:prstGeom>
        </p:spPr>
      </p:pic>
      <p:sp>
        <p:nvSpPr>
          <p:cNvPr id="5" name="Oval 4">
            <a:extLst>
              <a:ext uri="{FF2B5EF4-FFF2-40B4-BE49-F238E27FC236}">
                <a16:creationId xmlns:a16="http://schemas.microsoft.com/office/drawing/2014/main" id="{50428BF2-55F0-41E0-AAEA-B561F374C3FD}"/>
              </a:ext>
            </a:extLst>
          </p:cNvPr>
          <p:cNvSpPr/>
          <p:nvPr userDrawn="1"/>
        </p:nvSpPr>
        <p:spPr bwMode="auto">
          <a:xfrm>
            <a:off x="7892620" y="6230792"/>
            <a:ext cx="389358" cy="38941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980351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661484"/>
            <a:ext cx="7477989" cy="3535032"/>
          </a:xfrm>
          <a:noFill/>
        </p:spPr>
        <p:txBody>
          <a:bodyPr vert="horz" wrap="square" lIns="0" tIns="0" rIns="0" bIns="0" rtlCol="0" anchor="ctr" anchorCtr="0">
            <a:noAutofit/>
          </a:bodyPr>
          <a:lstStyle>
            <a:lvl1pPr>
              <a:lnSpc>
                <a:spcPct val="90000"/>
              </a:lnSpc>
              <a:defRPr lang="en-US" sz="3527" spc="-147" dirty="0">
                <a:solidFill>
                  <a:schemeClr val="tx2"/>
                </a:solidFill>
              </a:defRPr>
            </a:lvl1pPr>
          </a:lstStyle>
          <a:p>
            <a:pPr marL="0" lvl="0">
              <a:lnSpc>
                <a:spcPts val="5488"/>
              </a:lnSpc>
            </a:pPr>
            <a:r>
              <a:rPr lang="en-US"/>
              <a:t>Section title</a:t>
            </a:r>
          </a:p>
        </p:txBody>
      </p:sp>
    </p:spTree>
    <p:extLst>
      <p:ext uri="{BB962C8B-B14F-4D97-AF65-F5344CB8AC3E}">
        <p14:creationId xmlns:p14="http://schemas.microsoft.com/office/powerpoint/2010/main" val="30063938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941692"/>
            <a:ext cx="3618381" cy="899665"/>
          </a:xfrm>
        </p:spPr>
        <p:txBody>
          <a:bodyPr lIns="0" tIns="0" rIns="0" bIns="0"/>
          <a:lstStyle>
            <a:lvl1pPr>
              <a:defRPr sz="1765" spc="-49"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941692"/>
            <a:ext cx="3837818" cy="3786998"/>
          </a:xfrm>
        </p:spPr>
        <p:txBody>
          <a:bodyPr wrap="square" lIns="0" tIns="0" rIns="0" bIns="0">
            <a:noAutofit/>
          </a:bodyPr>
          <a:lstStyle>
            <a:lvl1pPr marL="0" indent="0" defTabSz="507330">
              <a:buNone/>
              <a:defRPr sz="1765" spc="-49" baseline="0">
                <a:solidFill>
                  <a:schemeClr val="accent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335815745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CA47BF-2653-4B7C-A04D-CF6AB79BC6F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4976" t="4718" r="3149" b="22029"/>
          <a:stretch/>
        </p:blipFill>
        <p:spPr>
          <a:xfrm>
            <a:off x="4514807" y="1"/>
            <a:ext cx="7677193" cy="6859946"/>
          </a:xfrm>
          <a:prstGeom prst="rect">
            <a:avLst/>
          </a:prstGeom>
        </p:spPr>
      </p:pic>
      <p:sp>
        <p:nvSpPr>
          <p:cNvPr id="3" name="Title 1">
            <a:extLst>
              <a:ext uri="{FF2B5EF4-FFF2-40B4-BE49-F238E27FC236}">
                <a16:creationId xmlns:a16="http://schemas.microsoft.com/office/drawing/2014/main" id="{CF1CCDE9-6610-4C2B-99BE-D85FEC4C7A60}"/>
              </a:ext>
            </a:extLst>
          </p:cNvPr>
          <p:cNvSpPr>
            <a:spLocks noGrp="1"/>
          </p:cNvSpPr>
          <p:nvPr>
            <p:ph type="title"/>
          </p:nvPr>
        </p:nvSpPr>
        <p:spPr>
          <a:xfrm>
            <a:off x="426426" y="1202872"/>
            <a:ext cx="3632388" cy="1172553"/>
          </a:xfrm>
        </p:spPr>
        <p:txBody>
          <a:bodyPr/>
          <a:lstStyle>
            <a:lvl1pPr>
              <a:defRPr spc="-49" baseline="0"/>
            </a:lvl1pPr>
          </a:lstStyle>
          <a:p>
            <a:r>
              <a:rPr lang="en-US" sz="2745">
                <a:solidFill>
                  <a:schemeClr val="accent1"/>
                </a:solidFill>
              </a:rPr>
              <a:t>Click to edit Master title style</a:t>
            </a:r>
          </a:p>
        </p:txBody>
      </p:sp>
      <p:sp>
        <p:nvSpPr>
          <p:cNvPr id="4" name="Text Placeholder 2">
            <a:extLst>
              <a:ext uri="{FF2B5EF4-FFF2-40B4-BE49-F238E27FC236}">
                <a16:creationId xmlns:a16="http://schemas.microsoft.com/office/drawing/2014/main" id="{1E5D324E-B60B-47CE-9777-1A1294F46257}"/>
              </a:ext>
            </a:extLst>
          </p:cNvPr>
          <p:cNvSpPr>
            <a:spLocks noGrp="1"/>
          </p:cNvSpPr>
          <p:nvPr>
            <p:ph type="body" sz="quarter" idx="10" hasCustomPrompt="1"/>
          </p:nvPr>
        </p:nvSpPr>
        <p:spPr>
          <a:xfrm>
            <a:off x="4514807" y="1202873"/>
            <a:ext cx="3618382" cy="2006765"/>
          </a:xfrm>
        </p:spPr>
        <p:txBody>
          <a:bodyPr tIns="182880"/>
          <a:lstStyle>
            <a:lvl1pPr>
              <a:lnSpc>
                <a:spcPct val="90000"/>
              </a:lnSpc>
              <a:spcBef>
                <a:spcPts val="1175"/>
              </a:spcBef>
              <a:defRPr sz="1765"/>
            </a:lvl1pPr>
          </a:lstStyle>
          <a:p>
            <a:r>
              <a:rPr lang="en-US">
                <a:solidFill>
                  <a:srgbClr val="000000"/>
                </a:solidFill>
                <a:latin typeface="+mn-lt"/>
              </a:rPr>
              <a:t>Resource 1</a:t>
            </a:r>
          </a:p>
          <a:p>
            <a:r>
              <a:rPr lang="en-US">
                <a:solidFill>
                  <a:srgbClr val="000000"/>
                </a:solidFill>
                <a:latin typeface="+mn-lt"/>
              </a:rPr>
              <a:t>Resource 2</a:t>
            </a:r>
          </a:p>
          <a:p>
            <a:r>
              <a:rPr lang="en-US">
                <a:solidFill>
                  <a:srgbClr val="000000"/>
                </a:solidFill>
                <a:latin typeface="+mn-lt"/>
              </a:rPr>
              <a:t>Resource 3</a:t>
            </a:r>
          </a:p>
          <a:p>
            <a:r>
              <a:rPr lang="en-US">
                <a:solidFill>
                  <a:srgbClr val="000000"/>
                </a:solidFill>
                <a:latin typeface="+mn-lt"/>
              </a:rPr>
              <a:t>Resource 4</a:t>
            </a:r>
          </a:p>
          <a:p>
            <a:r>
              <a:rPr lang="en-US">
                <a:solidFill>
                  <a:srgbClr val="000000"/>
                </a:solidFill>
                <a:latin typeface="+mn-lt"/>
              </a:rPr>
              <a:t>Resource 5</a:t>
            </a:r>
          </a:p>
        </p:txBody>
      </p:sp>
    </p:spTree>
    <p:extLst>
      <p:ext uri="{BB962C8B-B14F-4D97-AF65-F5344CB8AC3E}">
        <p14:creationId xmlns:p14="http://schemas.microsoft.com/office/powerpoint/2010/main" val="255831950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6271899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rgbClr val="0278D4"/>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EF0FA53-99D5-4086-8ED1-46366E0E7FE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2225" t="4525" r="3111" b="21812"/>
          <a:stretch/>
        </p:blipFill>
        <p:spPr>
          <a:xfrm>
            <a:off x="1185202" y="-12450"/>
            <a:ext cx="11006800" cy="6870450"/>
          </a:xfrm>
          <a:prstGeom prst="rect">
            <a:avLst/>
          </a:prstGeom>
        </p:spPr>
      </p:pic>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8682" y="437140"/>
            <a:ext cx="896425" cy="191140"/>
          </a:xfrm>
          <a:prstGeom prst="rect">
            <a:avLst/>
          </a:prstGeom>
        </p:spPr>
      </p:pic>
      <p:sp>
        <p:nvSpPr>
          <p:cNvPr id="7" name="Oval 6">
            <a:extLst>
              <a:ext uri="{FF2B5EF4-FFF2-40B4-BE49-F238E27FC236}">
                <a16:creationId xmlns:a16="http://schemas.microsoft.com/office/drawing/2014/main" id="{998BC899-9725-4E2C-8228-D7CB88515017}"/>
              </a:ext>
            </a:extLst>
          </p:cNvPr>
          <p:cNvSpPr/>
          <p:nvPr userDrawn="1"/>
        </p:nvSpPr>
        <p:spPr bwMode="auto">
          <a:xfrm>
            <a:off x="7892620" y="6230792"/>
            <a:ext cx="389358" cy="389413"/>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8887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77468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29" name="Picture 28" descr="Learning event illustration light">
            <a:extLst>
              <a:ext uri="{FF2B5EF4-FFF2-40B4-BE49-F238E27FC236}">
                <a16:creationId xmlns:a16="http://schemas.microsoft.com/office/drawing/2014/main" id="{2C2973FC-5D95-41B9-9BE2-450F71DD563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
            <a:ext cx="12192000" cy="6857999"/>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pic>
        <p:nvPicPr>
          <p:cNvPr id="28" name="Picture 27" descr="Microsoft Build logo black version">
            <a:extLst>
              <a:ext uri="{FF2B5EF4-FFF2-40B4-BE49-F238E27FC236}">
                <a16:creationId xmlns:a16="http://schemas.microsoft.com/office/drawing/2014/main" id="{0DB1A4B2-6165-44C5-805B-622D70B49996}"/>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84201" y="2954390"/>
            <a:ext cx="4070350" cy="482325"/>
          </a:xfrm>
          <a:prstGeom prst="rect">
            <a:avLst/>
          </a:prstGeom>
        </p:spPr>
      </p:pic>
    </p:spTree>
    <p:extLst>
      <p:ext uri="{BB962C8B-B14F-4D97-AF65-F5344CB8AC3E}">
        <p14:creationId xmlns:p14="http://schemas.microsoft.com/office/powerpoint/2010/main" val="13581723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28746C4F-C4EC-4C6F-8768-2BD0BD02B97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8996231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46325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96243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71580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34595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882332"/>
            <a:ext cx="11306469" cy="287771"/>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55995" y="3151388"/>
            <a:ext cx="11306469" cy="452654"/>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55995" y="4390304"/>
            <a:ext cx="11306469" cy="301770"/>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259032238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12368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762439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772783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2004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146964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74267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853333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974632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88792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5628976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0530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0" y="3160782"/>
            <a:ext cx="3597528" cy="267820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6" y="3151389"/>
            <a:ext cx="3622117" cy="2678201"/>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138682569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05076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94270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7025205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21837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73392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194274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618713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582805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54779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39521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5" y="1966312"/>
            <a:ext cx="5541959" cy="3793112"/>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2" y="1956351"/>
            <a:ext cx="5541959" cy="3793112"/>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14809358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235"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199"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5" y="1585528"/>
            <a:ext cx="4037003" cy="723275"/>
          </a:xfrm>
          <a:prstGeom prst="rect">
            <a:avLst/>
          </a:prstGeom>
          <a:noFill/>
        </p:spPr>
        <p:txBody>
          <a:bodyPr wrap="none" lIns="0" tIns="0" rIns="0" bIns="0" rtlCol="0">
            <a:spAutoFit/>
          </a:bodyPr>
          <a:lstStyle/>
          <a:p>
            <a:pPr algn="l" defTabSz="932563"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1" y="2543474"/>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39339161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Microsoft Learn Slide">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6DF053E2-9B89-4AE1-AB8D-C364031707E5}"/>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235" y="29"/>
            <a:ext cx="12189531" cy="6857943"/>
          </a:xfrm>
          <a:prstGeom prst="rect">
            <a:avLst/>
          </a:prstGeom>
        </p:spPr>
      </p:pic>
      <p:sp>
        <p:nvSpPr>
          <p:cNvPr id="5" name="TextBox 4">
            <a:extLst>
              <a:ext uri="{FF2B5EF4-FFF2-40B4-BE49-F238E27FC236}">
                <a16:creationId xmlns:a16="http://schemas.microsoft.com/office/drawing/2014/main" id="{7124C455-9DAF-44A6-BD06-505BDDAC68A8}"/>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B5A2B9E5-11B7-430F-8D4D-BE321E90BAE1}"/>
              </a:ext>
            </a:extLst>
          </p:cNvPr>
          <p:cNvSpPr txBox="1"/>
          <p:nvPr userDrawn="1"/>
        </p:nvSpPr>
        <p:spPr>
          <a:xfrm>
            <a:off x="536496" y="1585528"/>
            <a:ext cx="4197303" cy="723275"/>
          </a:xfrm>
          <a:prstGeom prst="rect">
            <a:avLst/>
          </a:prstGeom>
          <a:noFill/>
        </p:spPr>
        <p:txBody>
          <a:bodyPr wrap="none" lIns="0" tIns="0" rIns="0" bIns="0" rtlCol="0">
            <a:spAutoFit/>
          </a:bodyPr>
          <a:lstStyle/>
          <a:p>
            <a:pPr algn="l" defTabSz="932563"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2C73EB76-9812-4991-A599-8E2FBA25962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19282972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3E47C34B-863A-456C-A81E-4B30C9899CC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235" y="29"/>
            <a:ext cx="12189531" cy="6857943"/>
          </a:xfrm>
          <a:prstGeom prst="rect">
            <a:avLst/>
          </a:prstGeom>
        </p:spPr>
      </p:pic>
      <p:sp>
        <p:nvSpPr>
          <p:cNvPr id="5" name="TextBox 4">
            <a:extLst>
              <a:ext uri="{FF2B5EF4-FFF2-40B4-BE49-F238E27FC236}">
                <a16:creationId xmlns:a16="http://schemas.microsoft.com/office/drawing/2014/main" id="{56747010-294A-420E-856B-7C7DCB2B1356}"/>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7A3EFB90-D5E4-4EED-BE9B-BE3BBE9F0F34}"/>
              </a:ext>
            </a:extLst>
          </p:cNvPr>
          <p:cNvSpPr txBox="1"/>
          <p:nvPr userDrawn="1"/>
        </p:nvSpPr>
        <p:spPr>
          <a:xfrm>
            <a:off x="536495" y="1585528"/>
            <a:ext cx="3531159" cy="723275"/>
          </a:xfrm>
          <a:prstGeom prst="rect">
            <a:avLst/>
          </a:prstGeom>
          <a:noFill/>
        </p:spPr>
        <p:txBody>
          <a:bodyPr wrap="none" lIns="0" tIns="0" rIns="0" bIns="0" rtlCol="0">
            <a:spAutoFit/>
          </a:bodyPr>
          <a:lstStyle/>
          <a:p>
            <a:pPr algn="l" defTabSz="932563"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9"/>
            <a:ext cx="3205162" cy="276999"/>
          </a:xfrm>
        </p:spPr>
        <p:txBody>
          <a:bodyPr/>
          <a:lstStyle>
            <a:lvl1pPr marL="0" indent="0">
              <a:buNone/>
              <a:defRPr sz="1800"/>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7" name="TextBox 6">
            <a:extLst>
              <a:ext uri="{FF2B5EF4-FFF2-40B4-BE49-F238E27FC236}">
                <a16:creationId xmlns:a16="http://schemas.microsoft.com/office/drawing/2014/main" id="{12281E87-65CF-44A3-8E34-1E57696566CA}"/>
              </a:ext>
            </a:extLst>
          </p:cNvPr>
          <p:cNvSpPr txBox="1"/>
          <p:nvPr userDrawn="1"/>
        </p:nvSpPr>
        <p:spPr>
          <a:xfrm>
            <a:off x="584200" y="4543952"/>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Tree>
    <p:extLst>
      <p:ext uri="{BB962C8B-B14F-4D97-AF65-F5344CB8AC3E}">
        <p14:creationId xmlns:p14="http://schemas.microsoft.com/office/powerpoint/2010/main" val="7117738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36">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67290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1789332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473639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ext pag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688FE3B8-F861-974A-9610-C8DFD00610B5}"/>
              </a:ext>
            </a:extLst>
          </p:cNvPr>
          <p:cNvSpPr>
            <a:spLocks noGrp="1"/>
          </p:cNvSpPr>
          <p:nvPr>
            <p:ph type="title"/>
          </p:nvPr>
        </p:nvSpPr>
        <p:spPr>
          <a:xfrm>
            <a:off x="563880" y="533400"/>
            <a:ext cx="2654858" cy="192617"/>
          </a:xfrm>
          <a:prstGeom prst="rect">
            <a:avLst/>
          </a:prstGeom>
        </p:spPr>
        <p:txBody>
          <a:bodyPr vert="horz" wrap="square" lIns="0" tIns="0" rIns="0" bIns="0" rtlCol="0" anchor="t">
            <a:spAutoFit/>
          </a:bodyPr>
          <a:lstStyle>
            <a:lvl1pPr>
              <a:lnSpc>
                <a:spcPts val="1583"/>
              </a:lnSpc>
              <a:spcAft>
                <a:spcPts val="833"/>
              </a:spcAft>
              <a:defRPr sz="1333" baseline="0">
                <a:solidFill>
                  <a:srgbClr val="000000"/>
                </a:solidFill>
              </a:defRPr>
            </a:lvl1pPr>
          </a:lstStyle>
          <a:p>
            <a:r>
              <a:rPr lang="en-US"/>
              <a:t>Click to edit Master title style</a:t>
            </a:r>
          </a:p>
        </p:txBody>
      </p:sp>
      <p:sp>
        <p:nvSpPr>
          <p:cNvPr id="7" name="Text Placeholder 9">
            <a:extLst>
              <a:ext uri="{FF2B5EF4-FFF2-40B4-BE49-F238E27FC236}">
                <a16:creationId xmlns:a16="http://schemas.microsoft.com/office/drawing/2014/main" id="{ECB979A3-23F6-484E-9177-1B74E422A482}"/>
              </a:ext>
            </a:extLst>
          </p:cNvPr>
          <p:cNvSpPr>
            <a:spLocks noGrp="1"/>
          </p:cNvSpPr>
          <p:nvPr>
            <p:ph type="body" sz="quarter" idx="10" hasCustomPrompt="1"/>
          </p:nvPr>
        </p:nvSpPr>
        <p:spPr>
          <a:xfrm>
            <a:off x="563880" y="1485900"/>
            <a:ext cx="2654858" cy="154081"/>
          </a:xfrm>
          <a:prstGeom prst="rect">
            <a:avLst/>
          </a:prstGeom>
        </p:spPr>
        <p:txBody>
          <a:bodyPr lIns="0" tIns="0" rIns="0" bIns="0"/>
          <a:lstStyle>
            <a:lvl1pPr marL="0">
              <a:lnSpc>
                <a:spcPts val="1333"/>
              </a:lnSpc>
              <a:spcAft>
                <a:spcPts val="667"/>
              </a:spcAft>
              <a:defRPr sz="1000">
                <a:solidFill>
                  <a:srgbClr val="000000"/>
                </a:solidFill>
              </a:defRPr>
            </a:lvl1pPr>
            <a:lvl2pPr marL="0">
              <a:lnSpc>
                <a:spcPts val="1333"/>
              </a:lnSpc>
              <a:spcAft>
                <a:spcPts val="667"/>
              </a:spcAft>
              <a:defRPr sz="1000" baseline="0">
                <a:solidFill>
                  <a:srgbClr val="000000"/>
                </a:solidFill>
              </a:defRPr>
            </a:lvl2pPr>
            <a:lvl3pPr marL="0">
              <a:lnSpc>
                <a:spcPts val="1333"/>
              </a:lnSpc>
              <a:spcAft>
                <a:spcPts val="667"/>
              </a:spcAft>
              <a:defRPr sz="1000">
                <a:solidFill>
                  <a:srgbClr val="000000"/>
                </a:solidFill>
              </a:defRPr>
            </a:lvl3pPr>
          </a:lstStyle>
          <a:p>
            <a:pPr lvl="0"/>
            <a:r>
              <a:rPr lang="en-US"/>
              <a:t>Click to edit copy</a:t>
            </a:r>
          </a:p>
        </p:txBody>
      </p:sp>
      <p:sp>
        <p:nvSpPr>
          <p:cNvPr id="8" name="Holder 2">
            <a:extLst>
              <a:ext uri="{FF2B5EF4-FFF2-40B4-BE49-F238E27FC236}">
                <a16:creationId xmlns:a16="http://schemas.microsoft.com/office/drawing/2014/main" id="{F8A82622-1290-7A4F-9EF9-3F0AA846FD3E}"/>
              </a:ext>
            </a:extLst>
          </p:cNvPr>
          <p:cNvSpPr>
            <a:spLocks noGrp="1"/>
          </p:cNvSpPr>
          <p:nvPr>
            <p:ph type="ftr" sz="quarter" idx="3"/>
          </p:nvPr>
        </p:nvSpPr>
        <p:spPr>
          <a:xfrm>
            <a:off x="861464" y="6537961"/>
            <a:ext cx="2707080" cy="128240"/>
          </a:xfrm>
          <a:prstGeom prst="rect">
            <a:avLst/>
          </a:prstGeom>
        </p:spPr>
        <p:txBody>
          <a:bodyPr lIns="0" tIns="0" rIns="0" bIns="0" anchor="b" anchorCtr="0"/>
          <a:lstStyle>
            <a:lvl1pPr>
              <a:spcBef>
                <a:spcPts val="0"/>
              </a:spcBef>
              <a:defRPr sz="833" b="0" i="0" spc="0" baseline="0">
                <a:solidFill>
                  <a:srgbClr val="000000"/>
                </a:solidFill>
                <a:latin typeface="Segoe UI" panose="020B0502040204020203" pitchFamily="34" charset="0"/>
                <a:cs typeface="Segoe UI" panose="020B0502040204020203" pitchFamily="34" charset="0"/>
              </a:defRPr>
            </a:lvl1pPr>
          </a:lstStyle>
          <a:p>
            <a:pPr marL="10581"/>
            <a:endParaRPr lang="en-US"/>
          </a:p>
        </p:txBody>
      </p:sp>
      <p:sp>
        <p:nvSpPr>
          <p:cNvPr id="9" name="Holder 4">
            <a:extLst>
              <a:ext uri="{FF2B5EF4-FFF2-40B4-BE49-F238E27FC236}">
                <a16:creationId xmlns:a16="http://schemas.microsoft.com/office/drawing/2014/main" id="{06F4F3F1-2F19-7D42-934A-794077B64115}"/>
              </a:ext>
            </a:extLst>
          </p:cNvPr>
          <p:cNvSpPr>
            <a:spLocks noGrp="1"/>
          </p:cNvSpPr>
          <p:nvPr>
            <p:ph type="sldNum" sz="quarter" idx="4"/>
          </p:nvPr>
        </p:nvSpPr>
        <p:spPr>
          <a:xfrm>
            <a:off x="553861" y="6537961"/>
            <a:ext cx="158750" cy="128240"/>
          </a:xfrm>
          <a:prstGeom prst="rect">
            <a:avLst/>
          </a:prstGeom>
        </p:spPr>
        <p:txBody>
          <a:bodyPr lIns="0" tIns="0" rIns="0" bIns="0" anchor="b" anchorCtr="0"/>
          <a:lstStyle>
            <a:lvl1pPr>
              <a:spcBef>
                <a:spcPts val="0"/>
              </a:spcBef>
              <a:defRPr sz="833" b="0" i="0" spc="0" baseline="0">
                <a:solidFill>
                  <a:srgbClr val="000000"/>
                </a:solidFill>
                <a:latin typeface="Segoe UI" panose="020B0502040204020203" pitchFamily="34" charset="0"/>
                <a:cs typeface="Segoe UI" panose="020B0502040204020203" pitchFamily="34" charset="0"/>
              </a:defRPr>
            </a:lvl1pPr>
          </a:lstStyle>
          <a:p>
            <a:pPr marL="21161"/>
            <a:fld id="{81D60167-4931-47E6-BA6A-407CBD079E47}" type="slidenum">
              <a:rPr lang="en-US" smtClean="0"/>
              <a:pPr marL="21161"/>
              <a:t>‹#›</a:t>
            </a:fld>
            <a:endParaRPr lang="en-US"/>
          </a:p>
        </p:txBody>
      </p:sp>
    </p:spTree>
    <p:extLst>
      <p:ext uri="{BB962C8B-B14F-4D97-AF65-F5344CB8AC3E}">
        <p14:creationId xmlns:p14="http://schemas.microsoft.com/office/powerpoint/2010/main" val="3162577853"/>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square photo 3">
    <p:bg>
      <p:bgRef idx="1001">
        <a:schemeClr val="bg2"/>
      </p:bgRef>
    </p:bg>
    <p:spTree>
      <p:nvGrpSpPr>
        <p:cNvPr id="1" name=""/>
        <p:cNvGrpSpPr/>
        <p:nvPr/>
      </p:nvGrpSpPr>
      <p:grpSpPr>
        <a:xfrm>
          <a:off x="0" y="0"/>
          <a:ext cx="0" cy="0"/>
          <a:chOff x="0" y="0"/>
          <a:chExt cx="0" cy="0"/>
        </a:xfrm>
      </p:grpSpPr>
      <p:pic>
        <p:nvPicPr>
          <p:cNvPr id="6" name="Picture 5" descr="A person sitting at a desk&#10;&#10;Description automatically generated">
            <a:extLst>
              <a:ext uri="{FF2B5EF4-FFF2-40B4-BE49-F238E27FC236}">
                <a16:creationId xmlns:a16="http://schemas.microsoft.com/office/drawing/2014/main" id="{F4970119-8570-5C4A-87C9-317828E1B02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26063" y="-1"/>
            <a:ext cx="6865937" cy="6858001"/>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8" name="Freeform 7">
            <a:extLst>
              <a:ext uri="{FF2B5EF4-FFF2-40B4-BE49-F238E27FC236}">
                <a16:creationId xmlns:a16="http://schemas.microsoft.com/office/drawing/2014/main" id="{ADF2565F-080F-2746-8159-EABB876480E6}"/>
              </a:ext>
            </a:extLst>
          </p:cNvPr>
          <p:cNvSpPr/>
          <p:nvPr userDrawn="1"/>
        </p:nvSpPr>
        <p:spPr bwMode="auto">
          <a:xfrm>
            <a:off x="584201" y="5859943"/>
            <a:ext cx="1366245" cy="468087"/>
          </a:xfrm>
          <a:custGeom>
            <a:avLst/>
            <a:gdLst/>
            <a:ahLst/>
            <a:cxnLst/>
            <a:rect l="l" t="t" r="r" b="b"/>
            <a:pathLst>
              <a:path w="1952178" h="668833">
                <a:moveTo>
                  <a:pt x="375047" y="522237"/>
                </a:moveTo>
                <a:lnTo>
                  <a:pt x="343048" y="526702"/>
                </a:lnTo>
                <a:cubicBezTo>
                  <a:pt x="333127" y="527992"/>
                  <a:pt x="325660" y="530398"/>
                  <a:pt x="320650" y="533920"/>
                </a:cubicBezTo>
                <a:cubicBezTo>
                  <a:pt x="315639" y="537443"/>
                  <a:pt x="313134" y="543619"/>
                  <a:pt x="313134" y="552450"/>
                </a:cubicBezTo>
                <a:cubicBezTo>
                  <a:pt x="313134" y="558899"/>
                  <a:pt x="315441" y="564182"/>
                  <a:pt x="320055" y="568300"/>
                </a:cubicBezTo>
                <a:cubicBezTo>
                  <a:pt x="324668" y="572417"/>
                  <a:pt x="330845" y="574476"/>
                  <a:pt x="338584" y="574476"/>
                </a:cubicBezTo>
                <a:cubicBezTo>
                  <a:pt x="349101" y="574476"/>
                  <a:pt x="357807" y="570780"/>
                  <a:pt x="364703" y="563388"/>
                </a:cubicBezTo>
                <a:cubicBezTo>
                  <a:pt x="371599" y="555997"/>
                  <a:pt x="375047" y="546695"/>
                  <a:pt x="375047" y="535483"/>
                </a:cubicBezTo>
                <a:close/>
                <a:moveTo>
                  <a:pt x="1025425" y="468659"/>
                </a:moveTo>
                <a:cubicBezTo>
                  <a:pt x="1012329" y="468659"/>
                  <a:pt x="1002084" y="473496"/>
                  <a:pt x="994692" y="483170"/>
                </a:cubicBezTo>
                <a:cubicBezTo>
                  <a:pt x="987301" y="492844"/>
                  <a:pt x="983605" y="506363"/>
                  <a:pt x="983605" y="523726"/>
                </a:cubicBezTo>
                <a:cubicBezTo>
                  <a:pt x="983605" y="538708"/>
                  <a:pt x="987152" y="550688"/>
                  <a:pt x="994246" y="559668"/>
                </a:cubicBezTo>
                <a:cubicBezTo>
                  <a:pt x="1001340" y="568647"/>
                  <a:pt x="1010741" y="573137"/>
                  <a:pt x="1022449" y="573137"/>
                </a:cubicBezTo>
                <a:cubicBezTo>
                  <a:pt x="1034355" y="573137"/>
                  <a:pt x="1044029" y="568846"/>
                  <a:pt x="1051470" y="560263"/>
                </a:cubicBezTo>
                <a:cubicBezTo>
                  <a:pt x="1058912" y="551681"/>
                  <a:pt x="1062632" y="540692"/>
                  <a:pt x="1062632" y="527298"/>
                </a:cubicBezTo>
                <a:lnTo>
                  <a:pt x="1062632" y="507504"/>
                </a:lnTo>
                <a:cubicBezTo>
                  <a:pt x="1062632" y="496788"/>
                  <a:pt x="1059085" y="487635"/>
                  <a:pt x="1051991" y="480045"/>
                </a:cubicBezTo>
                <a:cubicBezTo>
                  <a:pt x="1044897" y="472454"/>
                  <a:pt x="1036042" y="468659"/>
                  <a:pt x="1025425" y="468659"/>
                </a:cubicBezTo>
                <a:close/>
                <a:moveTo>
                  <a:pt x="1764208" y="466576"/>
                </a:moveTo>
                <a:cubicBezTo>
                  <a:pt x="1754286" y="466576"/>
                  <a:pt x="1745877" y="470197"/>
                  <a:pt x="1738982" y="477440"/>
                </a:cubicBezTo>
                <a:cubicBezTo>
                  <a:pt x="1732086" y="484683"/>
                  <a:pt x="1727844" y="494159"/>
                  <a:pt x="1726257" y="505866"/>
                </a:cubicBezTo>
                <a:lnTo>
                  <a:pt x="1796801" y="505866"/>
                </a:lnTo>
                <a:cubicBezTo>
                  <a:pt x="1796702" y="493464"/>
                  <a:pt x="1793775" y="483815"/>
                  <a:pt x="1788021" y="476919"/>
                </a:cubicBezTo>
                <a:cubicBezTo>
                  <a:pt x="1782266" y="470024"/>
                  <a:pt x="1774329" y="466576"/>
                  <a:pt x="1764208" y="466576"/>
                </a:cubicBezTo>
                <a:close/>
                <a:moveTo>
                  <a:pt x="1440358" y="466576"/>
                </a:moveTo>
                <a:cubicBezTo>
                  <a:pt x="1430436" y="466576"/>
                  <a:pt x="1422027" y="470197"/>
                  <a:pt x="1415132" y="477440"/>
                </a:cubicBezTo>
                <a:cubicBezTo>
                  <a:pt x="1408236" y="484683"/>
                  <a:pt x="1403994" y="494159"/>
                  <a:pt x="1402407" y="505866"/>
                </a:cubicBezTo>
                <a:lnTo>
                  <a:pt x="1472951" y="505866"/>
                </a:lnTo>
                <a:cubicBezTo>
                  <a:pt x="1472852" y="493464"/>
                  <a:pt x="1469925" y="483815"/>
                  <a:pt x="1464171" y="476919"/>
                </a:cubicBezTo>
                <a:cubicBezTo>
                  <a:pt x="1458416" y="470024"/>
                  <a:pt x="1450479" y="466576"/>
                  <a:pt x="1440358" y="466576"/>
                </a:cubicBezTo>
                <a:close/>
                <a:moveTo>
                  <a:pt x="202108" y="466576"/>
                </a:moveTo>
                <a:cubicBezTo>
                  <a:pt x="192186" y="466576"/>
                  <a:pt x="183778" y="470197"/>
                  <a:pt x="176882" y="477440"/>
                </a:cubicBezTo>
                <a:cubicBezTo>
                  <a:pt x="169986" y="484683"/>
                  <a:pt x="165745" y="494159"/>
                  <a:pt x="164157" y="505866"/>
                </a:cubicBezTo>
                <a:lnTo>
                  <a:pt x="234702" y="505866"/>
                </a:lnTo>
                <a:cubicBezTo>
                  <a:pt x="234602" y="493464"/>
                  <a:pt x="231675" y="483815"/>
                  <a:pt x="225921" y="476919"/>
                </a:cubicBezTo>
                <a:cubicBezTo>
                  <a:pt x="220166" y="470024"/>
                  <a:pt x="212229" y="466576"/>
                  <a:pt x="202108" y="466576"/>
                </a:cubicBezTo>
                <a:close/>
                <a:moveTo>
                  <a:pt x="1634430" y="444698"/>
                </a:moveTo>
                <a:lnTo>
                  <a:pt x="1668958" y="444698"/>
                </a:lnTo>
                <a:lnTo>
                  <a:pt x="1668958" y="597098"/>
                </a:lnTo>
                <a:lnTo>
                  <a:pt x="1634430" y="597098"/>
                </a:lnTo>
                <a:close/>
                <a:moveTo>
                  <a:pt x="720030" y="444698"/>
                </a:moveTo>
                <a:lnTo>
                  <a:pt x="754558" y="444698"/>
                </a:lnTo>
                <a:lnTo>
                  <a:pt x="754558" y="597098"/>
                </a:lnTo>
                <a:lnTo>
                  <a:pt x="720030" y="597098"/>
                </a:lnTo>
                <a:close/>
                <a:moveTo>
                  <a:pt x="1603771" y="442019"/>
                </a:moveTo>
                <a:cubicBezTo>
                  <a:pt x="1610022" y="442019"/>
                  <a:pt x="1614785" y="442962"/>
                  <a:pt x="1618059" y="444847"/>
                </a:cubicBezTo>
                <a:lnTo>
                  <a:pt x="1618059" y="477589"/>
                </a:lnTo>
                <a:cubicBezTo>
                  <a:pt x="1613892" y="474315"/>
                  <a:pt x="1607889" y="472678"/>
                  <a:pt x="1600051" y="472678"/>
                </a:cubicBezTo>
                <a:cubicBezTo>
                  <a:pt x="1589831" y="472678"/>
                  <a:pt x="1581298" y="477291"/>
                  <a:pt x="1574452" y="486519"/>
                </a:cubicBezTo>
                <a:cubicBezTo>
                  <a:pt x="1567606" y="495746"/>
                  <a:pt x="1564183" y="508297"/>
                  <a:pt x="1564183" y="524172"/>
                </a:cubicBezTo>
                <a:lnTo>
                  <a:pt x="1564183" y="597098"/>
                </a:lnTo>
                <a:lnTo>
                  <a:pt x="1529655" y="597098"/>
                </a:lnTo>
                <a:lnTo>
                  <a:pt x="1529655" y="444698"/>
                </a:lnTo>
                <a:lnTo>
                  <a:pt x="1564183" y="444698"/>
                </a:lnTo>
                <a:lnTo>
                  <a:pt x="1564183" y="476101"/>
                </a:lnTo>
                <a:lnTo>
                  <a:pt x="1564779" y="476101"/>
                </a:lnTo>
                <a:cubicBezTo>
                  <a:pt x="1568152" y="465385"/>
                  <a:pt x="1573336" y="457026"/>
                  <a:pt x="1580331" y="451023"/>
                </a:cubicBezTo>
                <a:cubicBezTo>
                  <a:pt x="1587326" y="445021"/>
                  <a:pt x="1595139" y="442019"/>
                  <a:pt x="1603771" y="442019"/>
                </a:cubicBezTo>
                <a:close/>
                <a:moveTo>
                  <a:pt x="517921" y="442019"/>
                </a:moveTo>
                <a:cubicBezTo>
                  <a:pt x="524172" y="442019"/>
                  <a:pt x="528935" y="442962"/>
                  <a:pt x="532209" y="444847"/>
                </a:cubicBezTo>
                <a:lnTo>
                  <a:pt x="532209" y="477589"/>
                </a:lnTo>
                <a:cubicBezTo>
                  <a:pt x="528042" y="474315"/>
                  <a:pt x="522039" y="472678"/>
                  <a:pt x="514201" y="472678"/>
                </a:cubicBezTo>
                <a:cubicBezTo>
                  <a:pt x="503981" y="472678"/>
                  <a:pt x="495448" y="477291"/>
                  <a:pt x="488602" y="486519"/>
                </a:cubicBezTo>
                <a:cubicBezTo>
                  <a:pt x="481756" y="495746"/>
                  <a:pt x="478333" y="508297"/>
                  <a:pt x="478333" y="524172"/>
                </a:cubicBezTo>
                <a:lnTo>
                  <a:pt x="478333" y="597098"/>
                </a:lnTo>
                <a:lnTo>
                  <a:pt x="443805" y="597098"/>
                </a:lnTo>
                <a:lnTo>
                  <a:pt x="443805" y="444698"/>
                </a:lnTo>
                <a:lnTo>
                  <a:pt x="478333" y="444698"/>
                </a:lnTo>
                <a:lnTo>
                  <a:pt x="478333" y="476101"/>
                </a:lnTo>
                <a:lnTo>
                  <a:pt x="478929" y="476101"/>
                </a:lnTo>
                <a:cubicBezTo>
                  <a:pt x="482302" y="465385"/>
                  <a:pt x="487486" y="457026"/>
                  <a:pt x="494481" y="451023"/>
                </a:cubicBezTo>
                <a:cubicBezTo>
                  <a:pt x="501476" y="445021"/>
                  <a:pt x="509289" y="442019"/>
                  <a:pt x="517921" y="442019"/>
                </a:cubicBezTo>
                <a:close/>
                <a:moveTo>
                  <a:pt x="1906339" y="441126"/>
                </a:moveTo>
                <a:cubicBezTo>
                  <a:pt x="1920428" y="441126"/>
                  <a:pt x="1933029" y="443259"/>
                  <a:pt x="1944141" y="447526"/>
                </a:cubicBezTo>
                <a:lnTo>
                  <a:pt x="1944141" y="477738"/>
                </a:lnTo>
                <a:cubicBezTo>
                  <a:pt x="1933426" y="470396"/>
                  <a:pt x="1921123" y="466725"/>
                  <a:pt x="1907232" y="466725"/>
                </a:cubicBezTo>
                <a:cubicBezTo>
                  <a:pt x="1902866" y="466725"/>
                  <a:pt x="1898922" y="467171"/>
                  <a:pt x="1895400" y="468064"/>
                </a:cubicBezTo>
                <a:cubicBezTo>
                  <a:pt x="1891878" y="468957"/>
                  <a:pt x="1888876" y="470197"/>
                  <a:pt x="1886396" y="471785"/>
                </a:cubicBezTo>
                <a:cubicBezTo>
                  <a:pt x="1883915" y="473372"/>
                  <a:pt x="1881981" y="475282"/>
                  <a:pt x="1880592" y="477515"/>
                </a:cubicBezTo>
                <a:cubicBezTo>
                  <a:pt x="1879203" y="479747"/>
                  <a:pt x="1878508" y="482203"/>
                  <a:pt x="1878508" y="484882"/>
                </a:cubicBezTo>
                <a:cubicBezTo>
                  <a:pt x="1878508" y="488156"/>
                  <a:pt x="1879203" y="490934"/>
                  <a:pt x="1880592" y="493216"/>
                </a:cubicBezTo>
                <a:cubicBezTo>
                  <a:pt x="1881981" y="495498"/>
                  <a:pt x="1884039" y="497507"/>
                  <a:pt x="1886768" y="499244"/>
                </a:cubicBezTo>
                <a:cubicBezTo>
                  <a:pt x="1889497" y="500980"/>
                  <a:pt x="1892771" y="502567"/>
                  <a:pt x="1896591" y="504006"/>
                </a:cubicBezTo>
                <a:cubicBezTo>
                  <a:pt x="1900411" y="505445"/>
                  <a:pt x="1904801" y="507007"/>
                  <a:pt x="1909762" y="508694"/>
                </a:cubicBezTo>
                <a:cubicBezTo>
                  <a:pt x="1916311" y="511373"/>
                  <a:pt x="1922189" y="514102"/>
                  <a:pt x="1927398" y="516880"/>
                </a:cubicBezTo>
                <a:cubicBezTo>
                  <a:pt x="1932607" y="519658"/>
                  <a:pt x="1937047" y="522808"/>
                  <a:pt x="1940718" y="526330"/>
                </a:cubicBezTo>
                <a:cubicBezTo>
                  <a:pt x="1944389" y="529853"/>
                  <a:pt x="1947217" y="533920"/>
                  <a:pt x="1949201" y="538534"/>
                </a:cubicBezTo>
                <a:cubicBezTo>
                  <a:pt x="1951186" y="543148"/>
                  <a:pt x="1952178" y="548630"/>
                  <a:pt x="1952178" y="554980"/>
                </a:cubicBezTo>
                <a:cubicBezTo>
                  <a:pt x="1952178" y="562719"/>
                  <a:pt x="1950392" y="569466"/>
                  <a:pt x="1946820" y="575220"/>
                </a:cubicBezTo>
                <a:cubicBezTo>
                  <a:pt x="1943248" y="580975"/>
                  <a:pt x="1938486" y="585738"/>
                  <a:pt x="1932533" y="589508"/>
                </a:cubicBezTo>
                <a:cubicBezTo>
                  <a:pt x="1926580" y="593278"/>
                  <a:pt x="1919709" y="596081"/>
                  <a:pt x="1911920" y="597917"/>
                </a:cubicBezTo>
                <a:cubicBezTo>
                  <a:pt x="1904131" y="599752"/>
                  <a:pt x="1895921" y="600670"/>
                  <a:pt x="1887289" y="600670"/>
                </a:cubicBezTo>
                <a:cubicBezTo>
                  <a:pt x="1870620" y="600670"/>
                  <a:pt x="1856184" y="597892"/>
                  <a:pt x="1843980" y="592335"/>
                </a:cubicBezTo>
                <a:lnTo>
                  <a:pt x="1843980" y="560337"/>
                </a:lnTo>
                <a:cubicBezTo>
                  <a:pt x="1856878" y="570160"/>
                  <a:pt x="1871116" y="575071"/>
                  <a:pt x="1886694" y="575071"/>
                </a:cubicBezTo>
                <a:cubicBezTo>
                  <a:pt x="1907530" y="575071"/>
                  <a:pt x="1917948" y="568920"/>
                  <a:pt x="1917948" y="556617"/>
                </a:cubicBezTo>
                <a:cubicBezTo>
                  <a:pt x="1917948" y="553144"/>
                  <a:pt x="1917055" y="550192"/>
                  <a:pt x="1915269" y="547761"/>
                </a:cubicBezTo>
                <a:cubicBezTo>
                  <a:pt x="1913483" y="545331"/>
                  <a:pt x="1911077" y="543173"/>
                  <a:pt x="1908051" y="541287"/>
                </a:cubicBezTo>
                <a:cubicBezTo>
                  <a:pt x="1905024" y="539402"/>
                  <a:pt x="1901452" y="537716"/>
                  <a:pt x="1897335" y="536227"/>
                </a:cubicBezTo>
                <a:cubicBezTo>
                  <a:pt x="1893217" y="534739"/>
                  <a:pt x="1888629" y="533052"/>
                  <a:pt x="1883568" y="531167"/>
                </a:cubicBezTo>
                <a:cubicBezTo>
                  <a:pt x="1877317" y="528687"/>
                  <a:pt x="1871687" y="526057"/>
                  <a:pt x="1866676" y="523279"/>
                </a:cubicBezTo>
                <a:cubicBezTo>
                  <a:pt x="1861666" y="520501"/>
                  <a:pt x="1857498" y="517351"/>
                  <a:pt x="1854175" y="513829"/>
                </a:cubicBezTo>
                <a:cubicBezTo>
                  <a:pt x="1850851" y="510306"/>
                  <a:pt x="1848346" y="506313"/>
                  <a:pt x="1846659" y="501848"/>
                </a:cubicBezTo>
                <a:cubicBezTo>
                  <a:pt x="1844972" y="497383"/>
                  <a:pt x="1844129" y="492174"/>
                  <a:pt x="1844129" y="486221"/>
                </a:cubicBezTo>
                <a:cubicBezTo>
                  <a:pt x="1844129" y="478879"/>
                  <a:pt x="1845865" y="472405"/>
                  <a:pt x="1849338" y="466799"/>
                </a:cubicBezTo>
                <a:cubicBezTo>
                  <a:pt x="1852811" y="461193"/>
                  <a:pt x="1857474" y="456480"/>
                  <a:pt x="1863328" y="452660"/>
                </a:cubicBezTo>
                <a:cubicBezTo>
                  <a:pt x="1869181" y="448840"/>
                  <a:pt x="1875829" y="445963"/>
                  <a:pt x="1883271" y="444028"/>
                </a:cubicBezTo>
                <a:cubicBezTo>
                  <a:pt x="1890712" y="442094"/>
                  <a:pt x="1898401" y="441126"/>
                  <a:pt x="1906339" y="441126"/>
                </a:cubicBezTo>
                <a:close/>
                <a:moveTo>
                  <a:pt x="1764655" y="441126"/>
                </a:moveTo>
                <a:cubicBezTo>
                  <a:pt x="1785491" y="441126"/>
                  <a:pt x="1801614" y="447823"/>
                  <a:pt x="1813024" y="461218"/>
                </a:cubicBezTo>
                <a:cubicBezTo>
                  <a:pt x="1824434" y="474612"/>
                  <a:pt x="1830139" y="493216"/>
                  <a:pt x="1830139" y="517029"/>
                </a:cubicBezTo>
                <a:lnTo>
                  <a:pt x="1830139" y="530274"/>
                </a:lnTo>
                <a:lnTo>
                  <a:pt x="1726257" y="530274"/>
                </a:lnTo>
                <a:cubicBezTo>
                  <a:pt x="1726654" y="544363"/>
                  <a:pt x="1730995" y="555228"/>
                  <a:pt x="1739279" y="562868"/>
                </a:cubicBezTo>
                <a:cubicBezTo>
                  <a:pt x="1747564" y="570507"/>
                  <a:pt x="1758949" y="574327"/>
                  <a:pt x="1773435" y="574327"/>
                </a:cubicBezTo>
                <a:cubicBezTo>
                  <a:pt x="1789707" y="574327"/>
                  <a:pt x="1804640" y="569466"/>
                  <a:pt x="1818233" y="559742"/>
                </a:cubicBezTo>
                <a:lnTo>
                  <a:pt x="1818233" y="587573"/>
                </a:lnTo>
                <a:cubicBezTo>
                  <a:pt x="1804342" y="596304"/>
                  <a:pt x="1785987" y="600670"/>
                  <a:pt x="1763166" y="600670"/>
                </a:cubicBezTo>
                <a:cubicBezTo>
                  <a:pt x="1740743" y="600670"/>
                  <a:pt x="1723156" y="593749"/>
                  <a:pt x="1710407" y="579908"/>
                </a:cubicBezTo>
                <a:cubicBezTo>
                  <a:pt x="1697657" y="566067"/>
                  <a:pt x="1691282" y="546596"/>
                  <a:pt x="1691282" y="521493"/>
                </a:cubicBezTo>
                <a:cubicBezTo>
                  <a:pt x="1691282" y="497780"/>
                  <a:pt x="1698302" y="478457"/>
                  <a:pt x="1712342" y="463525"/>
                </a:cubicBezTo>
                <a:cubicBezTo>
                  <a:pt x="1726381" y="448592"/>
                  <a:pt x="1743819" y="441126"/>
                  <a:pt x="1764655" y="441126"/>
                </a:cubicBezTo>
                <a:close/>
                <a:moveTo>
                  <a:pt x="1440805" y="441126"/>
                </a:moveTo>
                <a:cubicBezTo>
                  <a:pt x="1461641" y="441126"/>
                  <a:pt x="1477764" y="447823"/>
                  <a:pt x="1489174" y="461218"/>
                </a:cubicBezTo>
                <a:cubicBezTo>
                  <a:pt x="1500584" y="474612"/>
                  <a:pt x="1506289" y="493216"/>
                  <a:pt x="1506289" y="517029"/>
                </a:cubicBezTo>
                <a:lnTo>
                  <a:pt x="1506289" y="530274"/>
                </a:lnTo>
                <a:lnTo>
                  <a:pt x="1402407" y="530274"/>
                </a:lnTo>
                <a:cubicBezTo>
                  <a:pt x="1402804" y="544363"/>
                  <a:pt x="1407145" y="555228"/>
                  <a:pt x="1415429" y="562868"/>
                </a:cubicBezTo>
                <a:cubicBezTo>
                  <a:pt x="1423714" y="570507"/>
                  <a:pt x="1435099" y="574327"/>
                  <a:pt x="1449585" y="574327"/>
                </a:cubicBezTo>
                <a:cubicBezTo>
                  <a:pt x="1465857" y="574327"/>
                  <a:pt x="1480790" y="569466"/>
                  <a:pt x="1494383" y="559742"/>
                </a:cubicBezTo>
                <a:lnTo>
                  <a:pt x="1494383" y="587573"/>
                </a:lnTo>
                <a:cubicBezTo>
                  <a:pt x="1480492" y="596304"/>
                  <a:pt x="1462137" y="600670"/>
                  <a:pt x="1439316" y="600670"/>
                </a:cubicBezTo>
                <a:cubicBezTo>
                  <a:pt x="1416893" y="600670"/>
                  <a:pt x="1399306" y="593749"/>
                  <a:pt x="1386557" y="579908"/>
                </a:cubicBezTo>
                <a:cubicBezTo>
                  <a:pt x="1373807" y="566067"/>
                  <a:pt x="1367432" y="546596"/>
                  <a:pt x="1367432" y="521493"/>
                </a:cubicBezTo>
                <a:cubicBezTo>
                  <a:pt x="1367432" y="497780"/>
                  <a:pt x="1374452" y="478457"/>
                  <a:pt x="1388492" y="463525"/>
                </a:cubicBezTo>
                <a:cubicBezTo>
                  <a:pt x="1402531" y="448592"/>
                  <a:pt x="1419969" y="441126"/>
                  <a:pt x="1440805" y="441126"/>
                </a:cubicBezTo>
                <a:close/>
                <a:moveTo>
                  <a:pt x="1016942" y="441126"/>
                </a:moveTo>
                <a:cubicBezTo>
                  <a:pt x="1037083" y="441126"/>
                  <a:pt x="1052016" y="449361"/>
                  <a:pt x="1061739" y="465832"/>
                </a:cubicBezTo>
                <a:lnTo>
                  <a:pt x="1062335" y="465832"/>
                </a:lnTo>
                <a:lnTo>
                  <a:pt x="1062335" y="444698"/>
                </a:lnTo>
                <a:lnTo>
                  <a:pt x="1096863" y="444698"/>
                </a:lnTo>
                <a:lnTo>
                  <a:pt x="1096863" y="584894"/>
                </a:lnTo>
                <a:cubicBezTo>
                  <a:pt x="1096863" y="640854"/>
                  <a:pt x="1068734" y="668833"/>
                  <a:pt x="1012477" y="668833"/>
                </a:cubicBezTo>
                <a:cubicBezTo>
                  <a:pt x="992633" y="668833"/>
                  <a:pt x="975320" y="665509"/>
                  <a:pt x="960536" y="658862"/>
                </a:cubicBezTo>
                <a:lnTo>
                  <a:pt x="960536" y="627310"/>
                </a:lnTo>
                <a:cubicBezTo>
                  <a:pt x="977205" y="636835"/>
                  <a:pt x="993030" y="641598"/>
                  <a:pt x="1008013" y="641598"/>
                </a:cubicBezTo>
                <a:cubicBezTo>
                  <a:pt x="1044227" y="641598"/>
                  <a:pt x="1062335" y="623788"/>
                  <a:pt x="1062335" y="588168"/>
                </a:cubicBezTo>
                <a:lnTo>
                  <a:pt x="1062335" y="571500"/>
                </a:lnTo>
                <a:lnTo>
                  <a:pt x="1061739" y="571500"/>
                </a:lnTo>
                <a:cubicBezTo>
                  <a:pt x="1050329" y="590946"/>
                  <a:pt x="1033164" y="600670"/>
                  <a:pt x="1010245" y="600670"/>
                </a:cubicBezTo>
                <a:cubicBezTo>
                  <a:pt x="991691" y="600670"/>
                  <a:pt x="976734" y="593898"/>
                  <a:pt x="965373" y="580355"/>
                </a:cubicBezTo>
                <a:cubicBezTo>
                  <a:pt x="954013" y="566811"/>
                  <a:pt x="948332" y="548630"/>
                  <a:pt x="948332" y="525809"/>
                </a:cubicBezTo>
                <a:cubicBezTo>
                  <a:pt x="948332" y="499913"/>
                  <a:pt x="954434" y="479325"/>
                  <a:pt x="966638" y="464046"/>
                </a:cubicBezTo>
                <a:cubicBezTo>
                  <a:pt x="978842" y="448766"/>
                  <a:pt x="995610" y="441126"/>
                  <a:pt x="1016942" y="441126"/>
                </a:cubicBezTo>
                <a:close/>
                <a:moveTo>
                  <a:pt x="871388" y="441126"/>
                </a:moveTo>
                <a:cubicBezTo>
                  <a:pt x="887958" y="441126"/>
                  <a:pt x="900608" y="446509"/>
                  <a:pt x="909339" y="457274"/>
                </a:cubicBezTo>
                <a:cubicBezTo>
                  <a:pt x="918071" y="468039"/>
                  <a:pt x="922436" y="483592"/>
                  <a:pt x="922436" y="503932"/>
                </a:cubicBezTo>
                <a:lnTo>
                  <a:pt x="922436" y="597098"/>
                </a:lnTo>
                <a:lnTo>
                  <a:pt x="887908" y="597098"/>
                </a:lnTo>
                <a:lnTo>
                  <a:pt x="887908" y="511224"/>
                </a:lnTo>
                <a:cubicBezTo>
                  <a:pt x="887908" y="482748"/>
                  <a:pt x="877837" y="468511"/>
                  <a:pt x="857696" y="468511"/>
                </a:cubicBezTo>
                <a:cubicBezTo>
                  <a:pt x="847179" y="468511"/>
                  <a:pt x="838497" y="472454"/>
                  <a:pt x="831651" y="480342"/>
                </a:cubicBezTo>
                <a:cubicBezTo>
                  <a:pt x="824805" y="488230"/>
                  <a:pt x="821382" y="498177"/>
                  <a:pt x="821382" y="510182"/>
                </a:cubicBezTo>
                <a:lnTo>
                  <a:pt x="821382" y="597098"/>
                </a:lnTo>
                <a:lnTo>
                  <a:pt x="786705" y="597098"/>
                </a:lnTo>
                <a:lnTo>
                  <a:pt x="786705" y="444698"/>
                </a:lnTo>
                <a:lnTo>
                  <a:pt x="821382" y="444698"/>
                </a:lnTo>
                <a:lnTo>
                  <a:pt x="821382" y="469999"/>
                </a:lnTo>
                <a:lnTo>
                  <a:pt x="821977" y="469999"/>
                </a:lnTo>
                <a:cubicBezTo>
                  <a:pt x="833387" y="450750"/>
                  <a:pt x="849858" y="441126"/>
                  <a:pt x="871388" y="441126"/>
                </a:cubicBezTo>
                <a:close/>
                <a:moveTo>
                  <a:pt x="633263" y="441126"/>
                </a:moveTo>
                <a:cubicBezTo>
                  <a:pt x="649833" y="441126"/>
                  <a:pt x="662483" y="446509"/>
                  <a:pt x="671214" y="457274"/>
                </a:cubicBezTo>
                <a:cubicBezTo>
                  <a:pt x="679946" y="468039"/>
                  <a:pt x="684311" y="483592"/>
                  <a:pt x="684311" y="503932"/>
                </a:cubicBezTo>
                <a:lnTo>
                  <a:pt x="684311" y="597098"/>
                </a:lnTo>
                <a:lnTo>
                  <a:pt x="649783" y="597098"/>
                </a:lnTo>
                <a:lnTo>
                  <a:pt x="649783" y="511224"/>
                </a:lnTo>
                <a:cubicBezTo>
                  <a:pt x="649783" y="482748"/>
                  <a:pt x="639713" y="468511"/>
                  <a:pt x="619571" y="468511"/>
                </a:cubicBezTo>
                <a:cubicBezTo>
                  <a:pt x="609054" y="468511"/>
                  <a:pt x="600372" y="472454"/>
                  <a:pt x="593526" y="480342"/>
                </a:cubicBezTo>
                <a:cubicBezTo>
                  <a:pt x="586680" y="488230"/>
                  <a:pt x="583257" y="498177"/>
                  <a:pt x="583257" y="510182"/>
                </a:cubicBezTo>
                <a:lnTo>
                  <a:pt x="583257" y="597098"/>
                </a:lnTo>
                <a:lnTo>
                  <a:pt x="548580" y="597098"/>
                </a:lnTo>
                <a:lnTo>
                  <a:pt x="548580" y="444698"/>
                </a:lnTo>
                <a:lnTo>
                  <a:pt x="583257" y="444698"/>
                </a:lnTo>
                <a:lnTo>
                  <a:pt x="583257" y="469999"/>
                </a:lnTo>
                <a:lnTo>
                  <a:pt x="583852" y="469999"/>
                </a:lnTo>
                <a:cubicBezTo>
                  <a:pt x="595263" y="450750"/>
                  <a:pt x="611733" y="441126"/>
                  <a:pt x="633263" y="441126"/>
                </a:cubicBezTo>
                <a:close/>
                <a:moveTo>
                  <a:pt x="350639" y="441126"/>
                </a:moveTo>
                <a:cubicBezTo>
                  <a:pt x="389136" y="441126"/>
                  <a:pt x="408384" y="460077"/>
                  <a:pt x="408384" y="497979"/>
                </a:cubicBezTo>
                <a:lnTo>
                  <a:pt x="408384" y="597098"/>
                </a:lnTo>
                <a:lnTo>
                  <a:pt x="374898" y="597098"/>
                </a:lnTo>
                <a:lnTo>
                  <a:pt x="374898" y="573285"/>
                </a:lnTo>
                <a:lnTo>
                  <a:pt x="374302" y="573285"/>
                </a:lnTo>
                <a:cubicBezTo>
                  <a:pt x="363785" y="591542"/>
                  <a:pt x="348357" y="600670"/>
                  <a:pt x="328017" y="600670"/>
                </a:cubicBezTo>
                <a:cubicBezTo>
                  <a:pt x="313035" y="600670"/>
                  <a:pt x="301302" y="596602"/>
                  <a:pt x="292819" y="588466"/>
                </a:cubicBezTo>
                <a:cubicBezTo>
                  <a:pt x="284336" y="580330"/>
                  <a:pt x="280094" y="569565"/>
                  <a:pt x="280094" y="556170"/>
                </a:cubicBezTo>
                <a:cubicBezTo>
                  <a:pt x="280094" y="527397"/>
                  <a:pt x="296664" y="510629"/>
                  <a:pt x="329803" y="505866"/>
                </a:cubicBezTo>
                <a:lnTo>
                  <a:pt x="375047" y="499467"/>
                </a:lnTo>
                <a:cubicBezTo>
                  <a:pt x="375047" y="477738"/>
                  <a:pt x="364728" y="466873"/>
                  <a:pt x="344090" y="466873"/>
                </a:cubicBezTo>
                <a:cubicBezTo>
                  <a:pt x="325933" y="466873"/>
                  <a:pt x="309562" y="473124"/>
                  <a:pt x="294977" y="485626"/>
                </a:cubicBezTo>
                <a:lnTo>
                  <a:pt x="294977" y="455414"/>
                </a:lnTo>
                <a:cubicBezTo>
                  <a:pt x="311050" y="445889"/>
                  <a:pt x="329604" y="441126"/>
                  <a:pt x="350639" y="441126"/>
                </a:cubicBezTo>
                <a:close/>
                <a:moveTo>
                  <a:pt x="202555" y="441126"/>
                </a:moveTo>
                <a:cubicBezTo>
                  <a:pt x="223391" y="441126"/>
                  <a:pt x="239514" y="447823"/>
                  <a:pt x="250924" y="461218"/>
                </a:cubicBezTo>
                <a:cubicBezTo>
                  <a:pt x="262334" y="474612"/>
                  <a:pt x="268039" y="493216"/>
                  <a:pt x="268039" y="517029"/>
                </a:cubicBezTo>
                <a:lnTo>
                  <a:pt x="268039" y="530274"/>
                </a:lnTo>
                <a:lnTo>
                  <a:pt x="164157" y="530274"/>
                </a:lnTo>
                <a:cubicBezTo>
                  <a:pt x="164554" y="544363"/>
                  <a:pt x="168895" y="555228"/>
                  <a:pt x="177179" y="562868"/>
                </a:cubicBezTo>
                <a:cubicBezTo>
                  <a:pt x="185464" y="570507"/>
                  <a:pt x="196850" y="574327"/>
                  <a:pt x="211336" y="574327"/>
                </a:cubicBezTo>
                <a:cubicBezTo>
                  <a:pt x="227607" y="574327"/>
                  <a:pt x="242540" y="569466"/>
                  <a:pt x="256133" y="559742"/>
                </a:cubicBezTo>
                <a:lnTo>
                  <a:pt x="256133" y="587573"/>
                </a:lnTo>
                <a:cubicBezTo>
                  <a:pt x="242242" y="596304"/>
                  <a:pt x="223887" y="600670"/>
                  <a:pt x="201066" y="600670"/>
                </a:cubicBezTo>
                <a:cubicBezTo>
                  <a:pt x="178643" y="600670"/>
                  <a:pt x="161056" y="593749"/>
                  <a:pt x="148307" y="579908"/>
                </a:cubicBezTo>
                <a:cubicBezTo>
                  <a:pt x="135557" y="566067"/>
                  <a:pt x="129182" y="546596"/>
                  <a:pt x="129182" y="521493"/>
                </a:cubicBezTo>
                <a:cubicBezTo>
                  <a:pt x="129182" y="497780"/>
                  <a:pt x="136202" y="478457"/>
                  <a:pt x="150242" y="463525"/>
                </a:cubicBezTo>
                <a:cubicBezTo>
                  <a:pt x="164281" y="448592"/>
                  <a:pt x="181719" y="441126"/>
                  <a:pt x="202555" y="441126"/>
                </a:cubicBezTo>
                <a:close/>
                <a:moveTo>
                  <a:pt x="0" y="383679"/>
                </a:moveTo>
                <a:lnTo>
                  <a:pt x="35421" y="383679"/>
                </a:lnTo>
                <a:lnTo>
                  <a:pt x="35421" y="567184"/>
                </a:lnTo>
                <a:lnTo>
                  <a:pt x="118169" y="567184"/>
                </a:lnTo>
                <a:lnTo>
                  <a:pt x="118169" y="597098"/>
                </a:lnTo>
                <a:lnTo>
                  <a:pt x="0" y="597098"/>
                </a:lnTo>
                <a:close/>
                <a:moveTo>
                  <a:pt x="1297483" y="380107"/>
                </a:moveTo>
                <a:cubicBezTo>
                  <a:pt x="1319807" y="380107"/>
                  <a:pt x="1336079" y="382637"/>
                  <a:pt x="1346299" y="387697"/>
                </a:cubicBezTo>
                <a:lnTo>
                  <a:pt x="1346299" y="422671"/>
                </a:lnTo>
                <a:cubicBezTo>
                  <a:pt x="1334194" y="413940"/>
                  <a:pt x="1318617" y="409575"/>
                  <a:pt x="1299567" y="409575"/>
                </a:cubicBezTo>
                <a:cubicBezTo>
                  <a:pt x="1294308" y="409575"/>
                  <a:pt x="1289074" y="410071"/>
                  <a:pt x="1283865" y="411063"/>
                </a:cubicBezTo>
                <a:cubicBezTo>
                  <a:pt x="1278656" y="412055"/>
                  <a:pt x="1273993" y="413692"/>
                  <a:pt x="1269875" y="415974"/>
                </a:cubicBezTo>
                <a:cubicBezTo>
                  <a:pt x="1265758" y="418256"/>
                  <a:pt x="1262409" y="421183"/>
                  <a:pt x="1259830" y="424755"/>
                </a:cubicBezTo>
                <a:cubicBezTo>
                  <a:pt x="1257250" y="428327"/>
                  <a:pt x="1255960" y="432643"/>
                  <a:pt x="1255960" y="437703"/>
                </a:cubicBezTo>
                <a:cubicBezTo>
                  <a:pt x="1255960" y="442466"/>
                  <a:pt x="1256952" y="446583"/>
                  <a:pt x="1258937" y="450056"/>
                </a:cubicBezTo>
                <a:cubicBezTo>
                  <a:pt x="1260921" y="453528"/>
                  <a:pt x="1263823" y="456704"/>
                  <a:pt x="1267643" y="459581"/>
                </a:cubicBezTo>
                <a:cubicBezTo>
                  <a:pt x="1271463" y="462458"/>
                  <a:pt x="1276126" y="465261"/>
                  <a:pt x="1281633" y="467990"/>
                </a:cubicBezTo>
                <a:cubicBezTo>
                  <a:pt x="1287140" y="470718"/>
                  <a:pt x="1293514" y="473670"/>
                  <a:pt x="1300757" y="476845"/>
                </a:cubicBezTo>
                <a:cubicBezTo>
                  <a:pt x="1308199" y="480714"/>
                  <a:pt x="1315218" y="484782"/>
                  <a:pt x="1321817" y="489049"/>
                </a:cubicBezTo>
                <a:cubicBezTo>
                  <a:pt x="1328415" y="493315"/>
                  <a:pt x="1334219" y="498028"/>
                  <a:pt x="1339229" y="503187"/>
                </a:cubicBezTo>
                <a:cubicBezTo>
                  <a:pt x="1344240" y="508347"/>
                  <a:pt x="1348209" y="514077"/>
                  <a:pt x="1351136" y="520377"/>
                </a:cubicBezTo>
                <a:cubicBezTo>
                  <a:pt x="1354063" y="526678"/>
                  <a:pt x="1355526" y="533846"/>
                  <a:pt x="1355526" y="541883"/>
                </a:cubicBezTo>
                <a:cubicBezTo>
                  <a:pt x="1355526" y="552698"/>
                  <a:pt x="1353343" y="561826"/>
                  <a:pt x="1348978" y="569267"/>
                </a:cubicBezTo>
                <a:cubicBezTo>
                  <a:pt x="1344612" y="576709"/>
                  <a:pt x="1338733" y="582761"/>
                  <a:pt x="1331342" y="587424"/>
                </a:cubicBezTo>
                <a:cubicBezTo>
                  <a:pt x="1323950" y="592087"/>
                  <a:pt x="1315442" y="595461"/>
                  <a:pt x="1305817" y="597544"/>
                </a:cubicBezTo>
                <a:cubicBezTo>
                  <a:pt x="1296193" y="599628"/>
                  <a:pt x="1286023" y="600670"/>
                  <a:pt x="1275308" y="600670"/>
                </a:cubicBezTo>
                <a:cubicBezTo>
                  <a:pt x="1271736" y="600670"/>
                  <a:pt x="1267345" y="600397"/>
                  <a:pt x="1262137" y="599851"/>
                </a:cubicBezTo>
                <a:cubicBezTo>
                  <a:pt x="1256927" y="599306"/>
                  <a:pt x="1251594" y="598512"/>
                  <a:pt x="1246137" y="597470"/>
                </a:cubicBezTo>
                <a:cubicBezTo>
                  <a:pt x="1240680" y="596428"/>
                  <a:pt x="1235521" y="595163"/>
                  <a:pt x="1230659" y="593675"/>
                </a:cubicBezTo>
                <a:cubicBezTo>
                  <a:pt x="1225798" y="592187"/>
                  <a:pt x="1221879" y="590500"/>
                  <a:pt x="1218902" y="588615"/>
                </a:cubicBezTo>
                <a:lnTo>
                  <a:pt x="1218902" y="552152"/>
                </a:lnTo>
                <a:cubicBezTo>
                  <a:pt x="1222176" y="555128"/>
                  <a:pt x="1226070" y="557807"/>
                  <a:pt x="1230585" y="560189"/>
                </a:cubicBezTo>
                <a:cubicBezTo>
                  <a:pt x="1235099" y="562570"/>
                  <a:pt x="1239887" y="564579"/>
                  <a:pt x="1244947" y="566216"/>
                </a:cubicBezTo>
                <a:cubicBezTo>
                  <a:pt x="1250007" y="567853"/>
                  <a:pt x="1255067" y="569118"/>
                  <a:pt x="1260127" y="570011"/>
                </a:cubicBezTo>
                <a:cubicBezTo>
                  <a:pt x="1265187" y="570904"/>
                  <a:pt x="1269851" y="571351"/>
                  <a:pt x="1274117" y="571351"/>
                </a:cubicBezTo>
                <a:cubicBezTo>
                  <a:pt x="1289000" y="571351"/>
                  <a:pt x="1300088" y="568870"/>
                  <a:pt x="1307380" y="563909"/>
                </a:cubicBezTo>
                <a:cubicBezTo>
                  <a:pt x="1314673" y="558948"/>
                  <a:pt x="1318319" y="551755"/>
                  <a:pt x="1318319" y="542329"/>
                </a:cubicBezTo>
                <a:cubicBezTo>
                  <a:pt x="1318319" y="537269"/>
                  <a:pt x="1317104" y="532879"/>
                  <a:pt x="1314673" y="529158"/>
                </a:cubicBezTo>
                <a:cubicBezTo>
                  <a:pt x="1312242" y="525437"/>
                  <a:pt x="1308844" y="522039"/>
                  <a:pt x="1304478" y="518963"/>
                </a:cubicBezTo>
                <a:cubicBezTo>
                  <a:pt x="1300112" y="515887"/>
                  <a:pt x="1294978" y="512936"/>
                  <a:pt x="1289074" y="510108"/>
                </a:cubicBezTo>
                <a:cubicBezTo>
                  <a:pt x="1283171" y="507280"/>
                  <a:pt x="1276846" y="504329"/>
                  <a:pt x="1270099" y="501253"/>
                </a:cubicBezTo>
                <a:cubicBezTo>
                  <a:pt x="1262856" y="497383"/>
                  <a:pt x="1256109" y="493464"/>
                  <a:pt x="1249858" y="489495"/>
                </a:cubicBezTo>
                <a:cubicBezTo>
                  <a:pt x="1243607" y="485527"/>
                  <a:pt x="1238175" y="481136"/>
                  <a:pt x="1233561" y="476324"/>
                </a:cubicBezTo>
                <a:cubicBezTo>
                  <a:pt x="1228948" y="471512"/>
                  <a:pt x="1225326" y="466080"/>
                  <a:pt x="1222697" y="460027"/>
                </a:cubicBezTo>
                <a:cubicBezTo>
                  <a:pt x="1220068" y="453975"/>
                  <a:pt x="1218753" y="446881"/>
                  <a:pt x="1218753" y="438745"/>
                </a:cubicBezTo>
                <a:cubicBezTo>
                  <a:pt x="1218753" y="428724"/>
                  <a:pt x="1221010" y="420017"/>
                  <a:pt x="1225525" y="412626"/>
                </a:cubicBezTo>
                <a:cubicBezTo>
                  <a:pt x="1230039" y="405234"/>
                  <a:pt x="1235992" y="399132"/>
                  <a:pt x="1243384" y="394320"/>
                </a:cubicBezTo>
                <a:cubicBezTo>
                  <a:pt x="1250776" y="389508"/>
                  <a:pt x="1259185" y="385936"/>
                  <a:pt x="1268611" y="383604"/>
                </a:cubicBezTo>
                <a:cubicBezTo>
                  <a:pt x="1278036" y="381272"/>
                  <a:pt x="1287661" y="380107"/>
                  <a:pt x="1297483" y="380107"/>
                </a:cubicBezTo>
                <a:close/>
                <a:moveTo>
                  <a:pt x="1651843" y="373409"/>
                </a:moveTo>
                <a:cubicBezTo>
                  <a:pt x="1657697" y="373409"/>
                  <a:pt x="1662658" y="375295"/>
                  <a:pt x="1666726" y="379065"/>
                </a:cubicBezTo>
                <a:cubicBezTo>
                  <a:pt x="1670794" y="382835"/>
                  <a:pt x="1672828" y="387548"/>
                  <a:pt x="1672828" y="393204"/>
                </a:cubicBezTo>
                <a:cubicBezTo>
                  <a:pt x="1672828" y="398561"/>
                  <a:pt x="1670794" y="403150"/>
                  <a:pt x="1666726" y="406970"/>
                </a:cubicBezTo>
                <a:cubicBezTo>
                  <a:pt x="1662658" y="410790"/>
                  <a:pt x="1657697" y="412700"/>
                  <a:pt x="1651843" y="412700"/>
                </a:cubicBezTo>
                <a:cubicBezTo>
                  <a:pt x="1646187" y="412700"/>
                  <a:pt x="1641351" y="410864"/>
                  <a:pt x="1637332" y="407193"/>
                </a:cubicBezTo>
                <a:cubicBezTo>
                  <a:pt x="1633314" y="403522"/>
                  <a:pt x="1631305" y="398859"/>
                  <a:pt x="1631305" y="393204"/>
                </a:cubicBezTo>
                <a:cubicBezTo>
                  <a:pt x="1631305" y="387548"/>
                  <a:pt x="1633314" y="382835"/>
                  <a:pt x="1637332" y="379065"/>
                </a:cubicBezTo>
                <a:cubicBezTo>
                  <a:pt x="1641351" y="375295"/>
                  <a:pt x="1646187" y="373409"/>
                  <a:pt x="1651843" y="373409"/>
                </a:cubicBezTo>
                <a:close/>
                <a:moveTo>
                  <a:pt x="737443" y="373409"/>
                </a:moveTo>
                <a:cubicBezTo>
                  <a:pt x="743297" y="373409"/>
                  <a:pt x="748258" y="375295"/>
                  <a:pt x="752326" y="379065"/>
                </a:cubicBezTo>
                <a:cubicBezTo>
                  <a:pt x="756394" y="382835"/>
                  <a:pt x="758428" y="387548"/>
                  <a:pt x="758428" y="393204"/>
                </a:cubicBezTo>
                <a:cubicBezTo>
                  <a:pt x="758428" y="398561"/>
                  <a:pt x="756394" y="403150"/>
                  <a:pt x="752326" y="406970"/>
                </a:cubicBezTo>
                <a:cubicBezTo>
                  <a:pt x="748258" y="410790"/>
                  <a:pt x="743297" y="412700"/>
                  <a:pt x="737443" y="412700"/>
                </a:cubicBezTo>
                <a:cubicBezTo>
                  <a:pt x="731787" y="412700"/>
                  <a:pt x="726951" y="410864"/>
                  <a:pt x="722932" y="407193"/>
                </a:cubicBezTo>
                <a:cubicBezTo>
                  <a:pt x="718914" y="403522"/>
                  <a:pt x="716905" y="398859"/>
                  <a:pt x="716905" y="393204"/>
                </a:cubicBezTo>
                <a:cubicBezTo>
                  <a:pt x="716905" y="387548"/>
                  <a:pt x="718914" y="382835"/>
                  <a:pt x="722932" y="379065"/>
                </a:cubicBezTo>
                <a:cubicBezTo>
                  <a:pt x="726951" y="375295"/>
                  <a:pt x="731787" y="373409"/>
                  <a:pt x="737443" y="373409"/>
                </a:cubicBezTo>
                <a:close/>
                <a:moveTo>
                  <a:pt x="698896" y="150762"/>
                </a:moveTo>
                <a:lnTo>
                  <a:pt x="666898" y="155227"/>
                </a:lnTo>
                <a:cubicBezTo>
                  <a:pt x="656977" y="156517"/>
                  <a:pt x="649510" y="158923"/>
                  <a:pt x="644500" y="162446"/>
                </a:cubicBezTo>
                <a:cubicBezTo>
                  <a:pt x="639489" y="165968"/>
                  <a:pt x="636984" y="172144"/>
                  <a:pt x="636984" y="180975"/>
                </a:cubicBezTo>
                <a:cubicBezTo>
                  <a:pt x="636984" y="187424"/>
                  <a:pt x="639291" y="192707"/>
                  <a:pt x="643904" y="196825"/>
                </a:cubicBezTo>
                <a:cubicBezTo>
                  <a:pt x="648518" y="200942"/>
                  <a:pt x="654695" y="203001"/>
                  <a:pt x="662434" y="203001"/>
                </a:cubicBezTo>
                <a:cubicBezTo>
                  <a:pt x="672951" y="203001"/>
                  <a:pt x="681657" y="199305"/>
                  <a:pt x="688553" y="191913"/>
                </a:cubicBezTo>
                <a:cubicBezTo>
                  <a:pt x="695449" y="184522"/>
                  <a:pt x="698896" y="175220"/>
                  <a:pt x="698896" y="164008"/>
                </a:cubicBezTo>
                <a:close/>
                <a:moveTo>
                  <a:pt x="339625" y="97184"/>
                </a:moveTo>
                <a:cubicBezTo>
                  <a:pt x="326529" y="97184"/>
                  <a:pt x="316284" y="102021"/>
                  <a:pt x="308892" y="111695"/>
                </a:cubicBezTo>
                <a:cubicBezTo>
                  <a:pt x="301501" y="121369"/>
                  <a:pt x="297805" y="134888"/>
                  <a:pt x="297805" y="152251"/>
                </a:cubicBezTo>
                <a:cubicBezTo>
                  <a:pt x="297805" y="167233"/>
                  <a:pt x="301352" y="179213"/>
                  <a:pt x="308446" y="188193"/>
                </a:cubicBezTo>
                <a:cubicBezTo>
                  <a:pt x="315540" y="197172"/>
                  <a:pt x="324941" y="201662"/>
                  <a:pt x="336649" y="201662"/>
                </a:cubicBezTo>
                <a:cubicBezTo>
                  <a:pt x="348555" y="201662"/>
                  <a:pt x="358229" y="197371"/>
                  <a:pt x="365670" y="188788"/>
                </a:cubicBezTo>
                <a:cubicBezTo>
                  <a:pt x="373112" y="180206"/>
                  <a:pt x="376832" y="169217"/>
                  <a:pt x="376832" y="155823"/>
                </a:cubicBezTo>
                <a:lnTo>
                  <a:pt x="376832" y="136029"/>
                </a:lnTo>
                <a:cubicBezTo>
                  <a:pt x="376832" y="125313"/>
                  <a:pt x="373285" y="116160"/>
                  <a:pt x="366191" y="108570"/>
                </a:cubicBezTo>
                <a:cubicBezTo>
                  <a:pt x="359097" y="100979"/>
                  <a:pt x="350242" y="97184"/>
                  <a:pt x="339625" y="97184"/>
                </a:cubicBezTo>
                <a:close/>
                <a:moveTo>
                  <a:pt x="1297483" y="95101"/>
                </a:moveTo>
                <a:cubicBezTo>
                  <a:pt x="1287561" y="95101"/>
                  <a:pt x="1279153" y="98722"/>
                  <a:pt x="1272257" y="105965"/>
                </a:cubicBezTo>
                <a:cubicBezTo>
                  <a:pt x="1265361" y="113208"/>
                  <a:pt x="1261119" y="122684"/>
                  <a:pt x="1259532" y="134391"/>
                </a:cubicBezTo>
                <a:lnTo>
                  <a:pt x="1330077" y="134391"/>
                </a:lnTo>
                <a:cubicBezTo>
                  <a:pt x="1329977" y="121989"/>
                  <a:pt x="1327050" y="112340"/>
                  <a:pt x="1321296" y="105444"/>
                </a:cubicBezTo>
                <a:cubicBezTo>
                  <a:pt x="1315541" y="98549"/>
                  <a:pt x="1307603" y="95101"/>
                  <a:pt x="1297483" y="95101"/>
                </a:cubicBezTo>
                <a:close/>
                <a:moveTo>
                  <a:pt x="1070371" y="73223"/>
                </a:moveTo>
                <a:lnTo>
                  <a:pt x="1107876" y="73223"/>
                </a:lnTo>
                <a:lnTo>
                  <a:pt x="1141660" y="179784"/>
                </a:lnTo>
                <a:cubicBezTo>
                  <a:pt x="1144240" y="187622"/>
                  <a:pt x="1145827" y="194468"/>
                  <a:pt x="1146423" y="200322"/>
                </a:cubicBezTo>
                <a:lnTo>
                  <a:pt x="1146869" y="200322"/>
                </a:lnTo>
                <a:cubicBezTo>
                  <a:pt x="1147762" y="192980"/>
                  <a:pt x="1149151" y="186332"/>
                  <a:pt x="1151036" y="180379"/>
                </a:cubicBezTo>
                <a:lnTo>
                  <a:pt x="1186457" y="73223"/>
                </a:lnTo>
                <a:lnTo>
                  <a:pt x="1222771" y="73223"/>
                </a:lnTo>
                <a:lnTo>
                  <a:pt x="1163835" y="225623"/>
                </a:lnTo>
                <a:lnTo>
                  <a:pt x="1126480" y="225623"/>
                </a:lnTo>
                <a:close/>
                <a:moveTo>
                  <a:pt x="443805" y="73223"/>
                </a:moveTo>
                <a:lnTo>
                  <a:pt x="478333" y="73223"/>
                </a:lnTo>
                <a:lnTo>
                  <a:pt x="478333" y="225623"/>
                </a:lnTo>
                <a:lnTo>
                  <a:pt x="443805" y="225623"/>
                </a:lnTo>
                <a:close/>
                <a:moveTo>
                  <a:pt x="205680" y="73223"/>
                </a:moveTo>
                <a:lnTo>
                  <a:pt x="240208" y="73223"/>
                </a:lnTo>
                <a:lnTo>
                  <a:pt x="240208" y="225623"/>
                </a:lnTo>
                <a:lnTo>
                  <a:pt x="205680" y="225623"/>
                </a:lnTo>
                <a:close/>
                <a:moveTo>
                  <a:pt x="1471463" y="69651"/>
                </a:moveTo>
                <a:cubicBezTo>
                  <a:pt x="1488033" y="69651"/>
                  <a:pt x="1500683" y="75034"/>
                  <a:pt x="1509414" y="85799"/>
                </a:cubicBezTo>
                <a:cubicBezTo>
                  <a:pt x="1518146" y="96564"/>
                  <a:pt x="1522511" y="112117"/>
                  <a:pt x="1522511" y="132457"/>
                </a:cubicBezTo>
                <a:lnTo>
                  <a:pt x="1522511" y="225623"/>
                </a:lnTo>
                <a:lnTo>
                  <a:pt x="1487983" y="225623"/>
                </a:lnTo>
                <a:lnTo>
                  <a:pt x="1487983" y="139749"/>
                </a:lnTo>
                <a:cubicBezTo>
                  <a:pt x="1487983" y="111273"/>
                  <a:pt x="1477912" y="97036"/>
                  <a:pt x="1457771" y="97036"/>
                </a:cubicBezTo>
                <a:cubicBezTo>
                  <a:pt x="1447254" y="97036"/>
                  <a:pt x="1438572" y="100979"/>
                  <a:pt x="1431726" y="108867"/>
                </a:cubicBezTo>
                <a:cubicBezTo>
                  <a:pt x="1424880" y="116755"/>
                  <a:pt x="1421457" y="126702"/>
                  <a:pt x="1421457" y="138707"/>
                </a:cubicBezTo>
                <a:lnTo>
                  <a:pt x="1421457" y="225623"/>
                </a:lnTo>
                <a:lnTo>
                  <a:pt x="1386780" y="225623"/>
                </a:lnTo>
                <a:lnTo>
                  <a:pt x="1386780" y="73223"/>
                </a:lnTo>
                <a:lnTo>
                  <a:pt x="1421457" y="73223"/>
                </a:lnTo>
                <a:lnTo>
                  <a:pt x="1421457" y="98524"/>
                </a:lnTo>
                <a:lnTo>
                  <a:pt x="1422052" y="98524"/>
                </a:lnTo>
                <a:cubicBezTo>
                  <a:pt x="1433462" y="79275"/>
                  <a:pt x="1449933" y="69651"/>
                  <a:pt x="1471463" y="69651"/>
                </a:cubicBezTo>
                <a:close/>
                <a:moveTo>
                  <a:pt x="1297930" y="69651"/>
                </a:moveTo>
                <a:cubicBezTo>
                  <a:pt x="1318766" y="69651"/>
                  <a:pt x="1334889" y="76348"/>
                  <a:pt x="1346299" y="89743"/>
                </a:cubicBezTo>
                <a:cubicBezTo>
                  <a:pt x="1357709" y="103137"/>
                  <a:pt x="1363414" y="121741"/>
                  <a:pt x="1363414" y="145554"/>
                </a:cubicBezTo>
                <a:lnTo>
                  <a:pt x="1363414" y="158799"/>
                </a:lnTo>
                <a:lnTo>
                  <a:pt x="1259532" y="158799"/>
                </a:lnTo>
                <a:cubicBezTo>
                  <a:pt x="1259929" y="172888"/>
                  <a:pt x="1264270" y="183753"/>
                  <a:pt x="1272555" y="191393"/>
                </a:cubicBezTo>
                <a:cubicBezTo>
                  <a:pt x="1280839" y="199032"/>
                  <a:pt x="1292225" y="202852"/>
                  <a:pt x="1306711" y="202852"/>
                </a:cubicBezTo>
                <a:cubicBezTo>
                  <a:pt x="1322982" y="202852"/>
                  <a:pt x="1337915" y="197991"/>
                  <a:pt x="1351508" y="188267"/>
                </a:cubicBezTo>
                <a:lnTo>
                  <a:pt x="1351508" y="216098"/>
                </a:lnTo>
                <a:cubicBezTo>
                  <a:pt x="1337617" y="224829"/>
                  <a:pt x="1319262" y="229195"/>
                  <a:pt x="1296441" y="229195"/>
                </a:cubicBezTo>
                <a:cubicBezTo>
                  <a:pt x="1274018" y="229195"/>
                  <a:pt x="1256431" y="222274"/>
                  <a:pt x="1243682" y="208433"/>
                </a:cubicBezTo>
                <a:cubicBezTo>
                  <a:pt x="1230932" y="194592"/>
                  <a:pt x="1224557" y="175121"/>
                  <a:pt x="1224557" y="150018"/>
                </a:cubicBezTo>
                <a:cubicBezTo>
                  <a:pt x="1224557" y="126305"/>
                  <a:pt x="1231577" y="106982"/>
                  <a:pt x="1245617" y="92050"/>
                </a:cubicBezTo>
                <a:cubicBezTo>
                  <a:pt x="1259656" y="77117"/>
                  <a:pt x="1277094" y="69651"/>
                  <a:pt x="1297930" y="69651"/>
                </a:cubicBezTo>
                <a:close/>
                <a:moveTo>
                  <a:pt x="674489" y="69651"/>
                </a:moveTo>
                <a:cubicBezTo>
                  <a:pt x="712985" y="69651"/>
                  <a:pt x="732234" y="88602"/>
                  <a:pt x="732234" y="126504"/>
                </a:cubicBezTo>
                <a:lnTo>
                  <a:pt x="732234" y="225623"/>
                </a:lnTo>
                <a:lnTo>
                  <a:pt x="698748" y="225623"/>
                </a:lnTo>
                <a:lnTo>
                  <a:pt x="698748" y="201811"/>
                </a:lnTo>
                <a:lnTo>
                  <a:pt x="698152" y="201811"/>
                </a:lnTo>
                <a:cubicBezTo>
                  <a:pt x="687635" y="220067"/>
                  <a:pt x="672207" y="229195"/>
                  <a:pt x="651867" y="229195"/>
                </a:cubicBezTo>
                <a:cubicBezTo>
                  <a:pt x="636885" y="229195"/>
                  <a:pt x="625152" y="225127"/>
                  <a:pt x="616669" y="216991"/>
                </a:cubicBezTo>
                <a:cubicBezTo>
                  <a:pt x="608186" y="208855"/>
                  <a:pt x="603944" y="198090"/>
                  <a:pt x="603944" y="184695"/>
                </a:cubicBezTo>
                <a:cubicBezTo>
                  <a:pt x="603944" y="155922"/>
                  <a:pt x="620514" y="139154"/>
                  <a:pt x="653653" y="134391"/>
                </a:cubicBezTo>
                <a:lnTo>
                  <a:pt x="698896" y="127992"/>
                </a:lnTo>
                <a:cubicBezTo>
                  <a:pt x="698896" y="106263"/>
                  <a:pt x="688578" y="95398"/>
                  <a:pt x="667940" y="95398"/>
                </a:cubicBezTo>
                <a:cubicBezTo>
                  <a:pt x="649783" y="95398"/>
                  <a:pt x="633412" y="101649"/>
                  <a:pt x="618827" y="114151"/>
                </a:cubicBezTo>
                <a:lnTo>
                  <a:pt x="618827" y="83939"/>
                </a:lnTo>
                <a:cubicBezTo>
                  <a:pt x="634900" y="74414"/>
                  <a:pt x="653454" y="69651"/>
                  <a:pt x="674489" y="69651"/>
                </a:cubicBezTo>
                <a:close/>
                <a:moveTo>
                  <a:pt x="331142" y="69651"/>
                </a:moveTo>
                <a:cubicBezTo>
                  <a:pt x="351284" y="69651"/>
                  <a:pt x="366216" y="77886"/>
                  <a:pt x="375939" y="94357"/>
                </a:cubicBezTo>
                <a:lnTo>
                  <a:pt x="376535" y="94357"/>
                </a:lnTo>
                <a:lnTo>
                  <a:pt x="376535" y="73223"/>
                </a:lnTo>
                <a:lnTo>
                  <a:pt x="411063" y="73223"/>
                </a:lnTo>
                <a:lnTo>
                  <a:pt x="411063" y="213419"/>
                </a:lnTo>
                <a:cubicBezTo>
                  <a:pt x="411063" y="269379"/>
                  <a:pt x="382934" y="297358"/>
                  <a:pt x="326677" y="297358"/>
                </a:cubicBezTo>
                <a:cubicBezTo>
                  <a:pt x="306834" y="297358"/>
                  <a:pt x="289520" y="294034"/>
                  <a:pt x="274736" y="287387"/>
                </a:cubicBezTo>
                <a:lnTo>
                  <a:pt x="274736" y="255835"/>
                </a:lnTo>
                <a:cubicBezTo>
                  <a:pt x="291405" y="265360"/>
                  <a:pt x="307230" y="270123"/>
                  <a:pt x="322213" y="270123"/>
                </a:cubicBezTo>
                <a:cubicBezTo>
                  <a:pt x="358427" y="270123"/>
                  <a:pt x="376535" y="252313"/>
                  <a:pt x="376535" y="216693"/>
                </a:cubicBezTo>
                <a:lnTo>
                  <a:pt x="376535" y="200025"/>
                </a:lnTo>
                <a:lnTo>
                  <a:pt x="375939" y="200025"/>
                </a:lnTo>
                <a:cubicBezTo>
                  <a:pt x="364529" y="219471"/>
                  <a:pt x="347364" y="229195"/>
                  <a:pt x="324445" y="229195"/>
                </a:cubicBezTo>
                <a:cubicBezTo>
                  <a:pt x="305891" y="229195"/>
                  <a:pt x="290934" y="222423"/>
                  <a:pt x="279573" y="208880"/>
                </a:cubicBezTo>
                <a:cubicBezTo>
                  <a:pt x="268213" y="195337"/>
                  <a:pt x="262532" y="177155"/>
                  <a:pt x="262532" y="154334"/>
                </a:cubicBezTo>
                <a:cubicBezTo>
                  <a:pt x="262532" y="128438"/>
                  <a:pt x="268634" y="107850"/>
                  <a:pt x="280838" y="92571"/>
                </a:cubicBezTo>
                <a:cubicBezTo>
                  <a:pt x="293042" y="77291"/>
                  <a:pt x="309810" y="69651"/>
                  <a:pt x="331142" y="69651"/>
                </a:cubicBezTo>
                <a:close/>
                <a:moveTo>
                  <a:pt x="35272" y="42267"/>
                </a:moveTo>
                <a:lnTo>
                  <a:pt x="35272" y="195709"/>
                </a:lnTo>
                <a:lnTo>
                  <a:pt x="63549" y="195709"/>
                </a:lnTo>
                <a:cubicBezTo>
                  <a:pt x="88453" y="195709"/>
                  <a:pt x="107826" y="188863"/>
                  <a:pt x="121667" y="175170"/>
                </a:cubicBezTo>
                <a:cubicBezTo>
                  <a:pt x="135508" y="161478"/>
                  <a:pt x="142428" y="142130"/>
                  <a:pt x="142428" y="117127"/>
                </a:cubicBezTo>
                <a:cubicBezTo>
                  <a:pt x="142428" y="67220"/>
                  <a:pt x="116582" y="42267"/>
                  <a:pt x="64889" y="42267"/>
                </a:cubicBezTo>
                <a:close/>
                <a:moveTo>
                  <a:pt x="1602134" y="28128"/>
                </a:moveTo>
                <a:lnTo>
                  <a:pt x="1602134" y="73223"/>
                </a:lnTo>
                <a:lnTo>
                  <a:pt x="1638597" y="73223"/>
                </a:lnTo>
                <a:lnTo>
                  <a:pt x="1638597" y="100310"/>
                </a:lnTo>
                <a:lnTo>
                  <a:pt x="1602134" y="100310"/>
                </a:lnTo>
                <a:lnTo>
                  <a:pt x="1602134" y="176510"/>
                </a:lnTo>
                <a:cubicBezTo>
                  <a:pt x="1602134" y="185539"/>
                  <a:pt x="1603771" y="191988"/>
                  <a:pt x="1607046" y="195857"/>
                </a:cubicBezTo>
                <a:cubicBezTo>
                  <a:pt x="1610320" y="199727"/>
                  <a:pt x="1615777" y="201662"/>
                  <a:pt x="1623417" y="201662"/>
                </a:cubicBezTo>
                <a:cubicBezTo>
                  <a:pt x="1629271" y="201662"/>
                  <a:pt x="1634331" y="199975"/>
                  <a:pt x="1638597" y="196602"/>
                </a:cubicBezTo>
                <a:lnTo>
                  <a:pt x="1638597" y="223986"/>
                </a:lnTo>
                <a:cubicBezTo>
                  <a:pt x="1631850" y="227359"/>
                  <a:pt x="1622970" y="229046"/>
                  <a:pt x="1611957" y="229046"/>
                </a:cubicBezTo>
                <a:cubicBezTo>
                  <a:pt x="1582390" y="229046"/>
                  <a:pt x="1567606" y="214858"/>
                  <a:pt x="1567606" y="186481"/>
                </a:cubicBezTo>
                <a:lnTo>
                  <a:pt x="1567606" y="100310"/>
                </a:lnTo>
                <a:lnTo>
                  <a:pt x="1542157" y="100310"/>
                </a:lnTo>
                <a:lnTo>
                  <a:pt x="1542157" y="73223"/>
                </a:lnTo>
                <a:lnTo>
                  <a:pt x="1567606" y="73223"/>
                </a:lnTo>
                <a:lnTo>
                  <a:pt x="1567606" y="37951"/>
                </a:lnTo>
                <a:close/>
                <a:moveTo>
                  <a:pt x="554384" y="28128"/>
                </a:moveTo>
                <a:lnTo>
                  <a:pt x="554384" y="73223"/>
                </a:lnTo>
                <a:lnTo>
                  <a:pt x="590847" y="73223"/>
                </a:lnTo>
                <a:lnTo>
                  <a:pt x="590847" y="100310"/>
                </a:lnTo>
                <a:lnTo>
                  <a:pt x="554384" y="100310"/>
                </a:lnTo>
                <a:lnTo>
                  <a:pt x="554384" y="176510"/>
                </a:lnTo>
                <a:cubicBezTo>
                  <a:pt x="554384" y="185539"/>
                  <a:pt x="556021" y="191988"/>
                  <a:pt x="559296" y="195857"/>
                </a:cubicBezTo>
                <a:cubicBezTo>
                  <a:pt x="562570" y="199727"/>
                  <a:pt x="568027" y="201662"/>
                  <a:pt x="575667" y="201662"/>
                </a:cubicBezTo>
                <a:cubicBezTo>
                  <a:pt x="581521" y="201662"/>
                  <a:pt x="586581" y="199975"/>
                  <a:pt x="590847" y="196602"/>
                </a:cubicBezTo>
                <a:lnTo>
                  <a:pt x="590847" y="223986"/>
                </a:lnTo>
                <a:cubicBezTo>
                  <a:pt x="584100" y="227359"/>
                  <a:pt x="575220" y="229046"/>
                  <a:pt x="564207" y="229046"/>
                </a:cubicBezTo>
                <a:cubicBezTo>
                  <a:pt x="534640" y="229046"/>
                  <a:pt x="519856" y="214858"/>
                  <a:pt x="519856" y="186481"/>
                </a:cubicBezTo>
                <a:lnTo>
                  <a:pt x="519856" y="100310"/>
                </a:lnTo>
                <a:lnTo>
                  <a:pt x="494407" y="100310"/>
                </a:lnTo>
                <a:lnTo>
                  <a:pt x="494407" y="73223"/>
                </a:lnTo>
                <a:lnTo>
                  <a:pt x="519856" y="73223"/>
                </a:lnTo>
                <a:lnTo>
                  <a:pt x="519856" y="37951"/>
                </a:lnTo>
                <a:close/>
                <a:moveTo>
                  <a:pt x="942975" y="12203"/>
                </a:moveTo>
                <a:lnTo>
                  <a:pt x="1058019" y="12203"/>
                </a:lnTo>
                <a:lnTo>
                  <a:pt x="1058019" y="42267"/>
                </a:lnTo>
                <a:lnTo>
                  <a:pt x="978396" y="42267"/>
                </a:lnTo>
                <a:lnTo>
                  <a:pt x="978396" y="102691"/>
                </a:lnTo>
                <a:lnTo>
                  <a:pt x="1051768" y="102691"/>
                </a:lnTo>
                <a:lnTo>
                  <a:pt x="1051768" y="132605"/>
                </a:lnTo>
                <a:lnTo>
                  <a:pt x="978396" y="132605"/>
                </a:lnTo>
                <a:lnTo>
                  <a:pt x="978396" y="195709"/>
                </a:lnTo>
                <a:lnTo>
                  <a:pt x="1062781" y="195709"/>
                </a:lnTo>
                <a:lnTo>
                  <a:pt x="1062781" y="225623"/>
                </a:lnTo>
                <a:lnTo>
                  <a:pt x="942975" y="225623"/>
                </a:lnTo>
                <a:close/>
                <a:moveTo>
                  <a:pt x="0" y="12203"/>
                </a:moveTo>
                <a:lnTo>
                  <a:pt x="61614" y="12203"/>
                </a:lnTo>
                <a:cubicBezTo>
                  <a:pt x="140295" y="12203"/>
                  <a:pt x="179635" y="46880"/>
                  <a:pt x="179635" y="116234"/>
                </a:cubicBezTo>
                <a:cubicBezTo>
                  <a:pt x="179635" y="149175"/>
                  <a:pt x="168721" y="175642"/>
                  <a:pt x="146893" y="195634"/>
                </a:cubicBezTo>
                <a:cubicBezTo>
                  <a:pt x="125065" y="215627"/>
                  <a:pt x="95795" y="225623"/>
                  <a:pt x="59084" y="225623"/>
                </a:cubicBezTo>
                <a:lnTo>
                  <a:pt x="0" y="225623"/>
                </a:lnTo>
                <a:close/>
                <a:moveTo>
                  <a:pt x="461218" y="1934"/>
                </a:moveTo>
                <a:cubicBezTo>
                  <a:pt x="467072" y="1934"/>
                  <a:pt x="472033" y="3820"/>
                  <a:pt x="476101" y="7590"/>
                </a:cubicBezTo>
                <a:cubicBezTo>
                  <a:pt x="480169" y="11360"/>
                  <a:pt x="482203" y="16073"/>
                  <a:pt x="482203" y="21729"/>
                </a:cubicBezTo>
                <a:cubicBezTo>
                  <a:pt x="482203" y="27086"/>
                  <a:pt x="480169" y="31675"/>
                  <a:pt x="476101" y="35495"/>
                </a:cubicBezTo>
                <a:cubicBezTo>
                  <a:pt x="472033" y="39315"/>
                  <a:pt x="467072" y="41225"/>
                  <a:pt x="461218" y="41225"/>
                </a:cubicBezTo>
                <a:cubicBezTo>
                  <a:pt x="455562" y="41225"/>
                  <a:pt x="450726" y="39389"/>
                  <a:pt x="446707" y="35718"/>
                </a:cubicBezTo>
                <a:cubicBezTo>
                  <a:pt x="442689" y="32047"/>
                  <a:pt x="440680" y="27384"/>
                  <a:pt x="440680" y="21729"/>
                </a:cubicBezTo>
                <a:cubicBezTo>
                  <a:pt x="440680" y="16073"/>
                  <a:pt x="442689" y="11360"/>
                  <a:pt x="446707" y="7590"/>
                </a:cubicBezTo>
                <a:cubicBezTo>
                  <a:pt x="450726" y="3820"/>
                  <a:pt x="455562" y="1934"/>
                  <a:pt x="461218" y="1934"/>
                </a:cubicBezTo>
                <a:close/>
                <a:moveTo>
                  <a:pt x="223093" y="1934"/>
                </a:moveTo>
                <a:cubicBezTo>
                  <a:pt x="228947" y="1934"/>
                  <a:pt x="233908" y="3820"/>
                  <a:pt x="237976" y="7590"/>
                </a:cubicBezTo>
                <a:cubicBezTo>
                  <a:pt x="242044" y="11360"/>
                  <a:pt x="244078" y="16073"/>
                  <a:pt x="244078" y="21729"/>
                </a:cubicBezTo>
                <a:cubicBezTo>
                  <a:pt x="244078" y="27086"/>
                  <a:pt x="242044" y="31675"/>
                  <a:pt x="237976" y="35495"/>
                </a:cubicBezTo>
                <a:cubicBezTo>
                  <a:pt x="233908" y="39315"/>
                  <a:pt x="228947" y="41225"/>
                  <a:pt x="223093" y="41225"/>
                </a:cubicBezTo>
                <a:cubicBezTo>
                  <a:pt x="217437" y="41225"/>
                  <a:pt x="212601" y="39389"/>
                  <a:pt x="208582" y="35718"/>
                </a:cubicBezTo>
                <a:cubicBezTo>
                  <a:pt x="204564" y="32047"/>
                  <a:pt x="202555" y="27384"/>
                  <a:pt x="202555" y="21729"/>
                </a:cubicBezTo>
                <a:cubicBezTo>
                  <a:pt x="202555" y="16073"/>
                  <a:pt x="204564" y="11360"/>
                  <a:pt x="208582" y="7590"/>
                </a:cubicBezTo>
                <a:cubicBezTo>
                  <a:pt x="212601" y="3820"/>
                  <a:pt x="217437" y="1934"/>
                  <a:pt x="223093" y="1934"/>
                </a:cubicBezTo>
                <a:close/>
                <a:moveTo>
                  <a:pt x="767655" y="0"/>
                </a:moveTo>
                <a:lnTo>
                  <a:pt x="802332" y="0"/>
                </a:lnTo>
                <a:lnTo>
                  <a:pt x="802332" y="225623"/>
                </a:lnTo>
                <a:lnTo>
                  <a:pt x="767655" y="225623"/>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250222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v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874100"/>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ark color page">
    <p:bg>
      <p:bgPr>
        <a:solidFill>
          <a:srgbClr val="243A5E"/>
        </a:solidFill>
        <a:effectLst/>
      </p:bgPr>
    </p:bg>
    <p:spTree>
      <p:nvGrpSpPr>
        <p:cNvPr id="1" name=""/>
        <p:cNvGrpSpPr/>
        <p:nvPr/>
      </p:nvGrpSpPr>
      <p:grpSpPr>
        <a:xfrm>
          <a:off x="0" y="0"/>
          <a:ext cx="0" cy="0"/>
          <a:chOff x="0" y="0"/>
          <a:chExt cx="0" cy="0"/>
        </a:xfrm>
      </p:grpSpPr>
      <p:sp>
        <p:nvSpPr>
          <p:cNvPr id="4" name="Holder 2">
            <a:extLst>
              <a:ext uri="{FF2B5EF4-FFF2-40B4-BE49-F238E27FC236}">
                <a16:creationId xmlns:a16="http://schemas.microsoft.com/office/drawing/2014/main" id="{3604AB21-D8B1-7B45-B0CA-96DAED47F836}"/>
              </a:ext>
            </a:extLst>
          </p:cNvPr>
          <p:cNvSpPr>
            <a:spLocks noGrp="1"/>
          </p:cNvSpPr>
          <p:nvPr>
            <p:ph type="ftr" sz="quarter" idx="3"/>
          </p:nvPr>
        </p:nvSpPr>
        <p:spPr>
          <a:xfrm>
            <a:off x="861464" y="6536393"/>
            <a:ext cx="2707080" cy="128240"/>
          </a:xfrm>
          <a:prstGeom prst="rect">
            <a:avLst/>
          </a:prstGeom>
        </p:spPr>
        <p:txBody>
          <a:bodyPr lIns="0" tIns="0" rIns="0" bIns="0" anchor="b" anchorCtr="0"/>
          <a:lstStyle>
            <a:lvl1pPr>
              <a:spcBef>
                <a:spcPts val="0"/>
              </a:spcBef>
              <a:defRPr sz="833" b="0" i="0" spc="0" baseline="0">
                <a:solidFill>
                  <a:srgbClr val="FFFFFF"/>
                </a:solidFill>
                <a:latin typeface="Segoe UI" panose="020B0502040204020203" pitchFamily="34" charset="0"/>
                <a:cs typeface="Segoe UI" panose="020B0502040204020203" pitchFamily="34" charset="0"/>
              </a:defRPr>
            </a:lvl1pPr>
          </a:lstStyle>
          <a:p>
            <a:pPr marL="10581"/>
            <a:endParaRPr lang="en-US"/>
          </a:p>
        </p:txBody>
      </p:sp>
      <p:sp>
        <p:nvSpPr>
          <p:cNvPr id="7" name="Holder 4">
            <a:extLst>
              <a:ext uri="{FF2B5EF4-FFF2-40B4-BE49-F238E27FC236}">
                <a16:creationId xmlns:a16="http://schemas.microsoft.com/office/drawing/2014/main" id="{EEA4189D-7319-C04C-995D-4205376C9221}"/>
              </a:ext>
            </a:extLst>
          </p:cNvPr>
          <p:cNvSpPr>
            <a:spLocks noGrp="1"/>
          </p:cNvSpPr>
          <p:nvPr>
            <p:ph type="sldNum" sz="quarter" idx="4"/>
          </p:nvPr>
        </p:nvSpPr>
        <p:spPr>
          <a:xfrm>
            <a:off x="553861" y="6536393"/>
            <a:ext cx="158750" cy="128240"/>
          </a:xfrm>
          <a:prstGeom prst="rect">
            <a:avLst/>
          </a:prstGeom>
        </p:spPr>
        <p:txBody>
          <a:bodyPr lIns="0" tIns="0" rIns="0" bIns="0" anchor="b" anchorCtr="0"/>
          <a:lstStyle>
            <a:lvl1pPr>
              <a:spcBef>
                <a:spcPts val="0"/>
              </a:spcBef>
              <a:defRPr sz="833" b="0" i="0" spc="0" baseline="0">
                <a:solidFill>
                  <a:srgbClr val="FFFFFF"/>
                </a:solidFill>
                <a:latin typeface="Segoe UI" panose="020B0502040204020203" pitchFamily="34" charset="0"/>
                <a:cs typeface="Segoe UI" panose="020B0502040204020203" pitchFamily="34" charset="0"/>
              </a:defRPr>
            </a:lvl1pPr>
          </a:lstStyle>
          <a:p>
            <a:pPr marL="21162"/>
            <a:fld id="{81D60167-4931-47E6-BA6A-407CBD079E47}" type="slidenum">
              <a:rPr lang="en-US" smtClean="0"/>
              <a:pPr marL="21162"/>
              <a:t>‹#›</a:t>
            </a:fld>
            <a:endParaRPr lang="en-US"/>
          </a:p>
        </p:txBody>
      </p:sp>
    </p:spTree>
    <p:extLst>
      <p:ext uri="{BB962C8B-B14F-4D97-AF65-F5344CB8AC3E}">
        <p14:creationId xmlns:p14="http://schemas.microsoft.com/office/powerpoint/2010/main" val="191569572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image" Target="../media/image18.png"/><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image" Target="../media/image1.emf"/><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34" Type="http://schemas.openxmlformats.org/officeDocument/2006/relationships/slideLayout" Target="../slideLayouts/slideLayout97.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slideLayout" Target="../slideLayouts/slideLayout96.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29" Type="http://schemas.openxmlformats.org/officeDocument/2006/relationships/slideLayout" Target="../slideLayouts/slideLayout92.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slideLayout" Target="../slideLayouts/slideLayout95.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36" Type="http://schemas.openxmlformats.org/officeDocument/2006/relationships/image" Target="../media/image36.emf"/><Relationship Id="rId10" Type="http://schemas.openxmlformats.org/officeDocument/2006/relationships/slideLayout" Target="../slideLayouts/slideLayout73.xml"/><Relationship Id="rId19" Type="http://schemas.openxmlformats.org/officeDocument/2006/relationships/slideLayout" Target="../slideLayouts/slideLayout82.xml"/><Relationship Id="rId31" Type="http://schemas.openxmlformats.org/officeDocument/2006/relationships/slideLayout" Target="../slideLayouts/slideLayout94.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35" Type="http://schemas.openxmlformats.org/officeDocument/2006/relationships/theme" Target="../theme/theme3.xml"/><Relationship Id="rId8" Type="http://schemas.openxmlformats.org/officeDocument/2006/relationships/slideLayout" Target="../slideLayouts/slideLayout7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0.xml"/><Relationship Id="rId7" Type="http://schemas.openxmlformats.org/officeDocument/2006/relationships/theme" Target="../theme/theme4.xml"/><Relationship Id="rId2" Type="http://schemas.openxmlformats.org/officeDocument/2006/relationships/slideLayout" Target="../slideLayouts/slideLayout99.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5" Type="http://schemas.openxmlformats.org/officeDocument/2006/relationships/slideLayout" Target="../slideLayouts/slideLayout102.xml"/><Relationship Id="rId4" Type="http://schemas.openxmlformats.org/officeDocument/2006/relationships/slideLayout" Target="../slideLayouts/slideLayout10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06.xml"/><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theme" Target="../theme/theme5.xml"/><Relationship Id="rId5" Type="http://schemas.openxmlformats.org/officeDocument/2006/relationships/slideLayout" Target="../slideLayouts/slideLayout108.xml"/><Relationship Id="rId4" Type="http://schemas.openxmlformats.org/officeDocument/2006/relationships/slideLayout" Target="../slideLayouts/slideLayout10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6" cstate="email">
            <a:extLst>
              <a:ext uri="{28A0092B-C50C-407E-A947-70E740481C1C}">
                <a14:useLocalDpi xmlns:a14="http://schemas.microsoft.com/office/drawing/2010/main"/>
              </a:ext>
            </a:extLst>
          </a:blip>
          <a:stretch>
            <a:fillRect/>
          </a:stretch>
        </p:blipFill>
        <p:spPr>
          <a:xfrm rot="5400000">
            <a:off x="9179298" y="3012080"/>
            <a:ext cx="6858623" cy="833218"/>
          </a:xfrm>
          <a:prstGeom prst="rect">
            <a:avLst/>
          </a:prstGeom>
        </p:spPr>
      </p:pic>
      <p:sp>
        <p:nvSpPr>
          <p:cNvPr id="3" name="Footer Placeholder 5">
            <a:extLst>
              <a:ext uri="{FF2B5EF4-FFF2-40B4-BE49-F238E27FC236}">
                <a16:creationId xmlns:a16="http://schemas.microsoft.com/office/drawing/2014/main" id="{0B8E7898-51C2-4531-8D84-6FE31C25BDC9}"/>
              </a:ext>
            </a:extLst>
          </p:cNvPr>
          <p:cNvSpPr txBox="1">
            <a:spLocks/>
          </p:cNvSpPr>
          <p:nvPr userDrawn="1"/>
        </p:nvSpPr>
        <p:spPr>
          <a:xfrm>
            <a:off x="361839" y="6543600"/>
            <a:ext cx="11586711" cy="11829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192">
              <a:defRPr/>
            </a:pPr>
            <a:r>
              <a:rPr lang="en-US" sz="784">
                <a:latin typeface="Segoe UI"/>
              </a:rPr>
              <a:t>© Microsoft Corporation                                                                                  								                      Microsoft 365 </a:t>
            </a:r>
          </a:p>
        </p:txBody>
      </p:sp>
    </p:spTree>
    <p:extLst>
      <p:ext uri="{BB962C8B-B14F-4D97-AF65-F5344CB8AC3E}">
        <p14:creationId xmlns:p14="http://schemas.microsoft.com/office/powerpoint/2010/main" val="15215978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Lst>
  <p:transition>
    <p:fade/>
  </p:transition>
  <p:hf hdr="0" ftr="0" dt="0"/>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866616"/>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1" cstate="email">
            <a:extLst>
              <a:ext uri="{28A0092B-C50C-407E-A947-70E740481C1C}">
                <a14:useLocalDpi xmlns:a14="http://schemas.microsoft.com/office/drawing/2010/main"/>
              </a:ext>
            </a:extLst>
          </a:blip>
          <a:stretch>
            <a:fillRect/>
          </a:stretch>
        </p:blipFill>
        <p:spPr>
          <a:xfrm rot="5400000">
            <a:off x="9688818"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32" cstate="email">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45548195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Lst>
  <p:transition>
    <p:fade/>
  </p:transition>
  <p:hf hdr="0" ftr="0" dt="0"/>
  <p:txStyles>
    <p:title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cstate="email">
            <a:extLst>
              <a:ext uri="{28A0092B-C50C-407E-A947-70E740481C1C}">
                <a14:useLocalDpi xmlns:a14="http://schemas.microsoft.com/office/drawing/2010/main"/>
              </a:ext>
            </a:extLst>
          </a:blip>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922327356"/>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 id="2147483750" r:id="rId25"/>
    <p:sldLayoutId id="2147483751" r:id="rId26"/>
    <p:sldLayoutId id="2147483752" r:id="rId27"/>
    <p:sldLayoutId id="2147483753" r:id="rId28"/>
    <p:sldLayoutId id="2147483754" r:id="rId29"/>
    <p:sldLayoutId id="2147483755" r:id="rId30"/>
    <p:sldLayoutId id="2147483756" r:id="rId31"/>
    <p:sldLayoutId id="2147483757" r:id="rId32"/>
    <p:sldLayoutId id="2147483758" r:id="rId33"/>
    <p:sldLayoutId id="2147483759" r:id="rId34"/>
  </p:sldLayoutIdLst>
  <p:transition>
    <p:fade/>
  </p:transition>
  <p:hf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9"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125" name="Group 124">
            <a:extLst>
              <a:ext uri="{FF2B5EF4-FFF2-40B4-BE49-F238E27FC236}">
                <a16:creationId xmlns:a16="http://schemas.microsoft.com/office/drawing/2014/main" id="{9B26DB6C-AFEE-0F4E-84BD-5205179AB754}"/>
              </a:ext>
            </a:extLst>
          </p:cNvPr>
          <p:cNvGrpSpPr/>
          <p:nvPr userDrawn="1"/>
        </p:nvGrpSpPr>
        <p:grpSpPr>
          <a:xfrm rot="5400000">
            <a:off x="9675446" y="2629857"/>
            <a:ext cx="6858007" cy="1598295"/>
            <a:chOff x="1827920" y="3408480"/>
            <a:chExt cx="6858007" cy="1598295"/>
          </a:xfrm>
        </p:grpSpPr>
        <p:sp>
          <p:nvSpPr>
            <p:cNvPr id="126" name="object 54">
              <a:extLst>
                <a:ext uri="{FF2B5EF4-FFF2-40B4-BE49-F238E27FC236}">
                  <a16:creationId xmlns:a16="http://schemas.microsoft.com/office/drawing/2014/main" id="{1AD3E4F0-57B2-2D42-A283-802710C0ADC8}"/>
                </a:ext>
              </a:extLst>
            </p:cNvPr>
            <p:cNvSpPr/>
            <p:nvPr/>
          </p:nvSpPr>
          <p:spPr>
            <a:xfrm>
              <a:off x="2558628" y="3646038"/>
              <a:ext cx="1022311" cy="438134"/>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D83B01"/>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06" rtl="0" eaLnBrk="1" fontAlgn="auto" latinLnBrk="0" hangingPunct="1">
                <a:buClrTx/>
                <a:buSzTx/>
                <a:buFontTx/>
                <a:buNone/>
                <a:tabLst/>
                <a:defRPr/>
              </a:pPr>
              <a:r>
                <a:rPr kumimoji="0" lang="en-US" sz="700" b="1" i="0" u="none" strike="noStrike" kern="1200" cap="none" spc="0" normalizeH="0" baseline="0" noProof="0">
                  <a:ln>
                    <a:noFill/>
                  </a:ln>
                  <a:solidFill>
                    <a:srgbClr val="FFFFFF"/>
                  </a:solidFill>
                  <a:effectLst/>
                  <a:uLnTx/>
                  <a:uFillTx/>
                  <a:latin typeface="Segoe UI" charset="0"/>
                  <a:ea typeface="Segoe UI" charset="0"/>
                  <a:cs typeface="Segoe UI" charset="0"/>
                </a:rPr>
                <a:t>Orange</a:t>
              </a: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lvl="0">
                <a:defRPr/>
              </a:pPr>
              <a:r>
                <a:rPr lang="en-US" sz="700">
                  <a:solidFill>
                    <a:srgbClr val="FFFFFF"/>
                  </a:solidFill>
                  <a:latin typeface="Segoe UI" panose="020B0502040204020203" pitchFamily="34" charset="0"/>
                  <a:cs typeface="Segoe UI" panose="020B0502040204020203" pitchFamily="34" charset="0"/>
                </a:rPr>
                <a:t>R216 G59 B1</a:t>
              </a: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lvl="0">
                <a:defRPr/>
              </a:pPr>
              <a:endParaRPr lang="en-US" sz="700">
                <a:solidFill>
                  <a:srgbClr val="FFFFFF"/>
                </a:solidFill>
                <a:latin typeface="Segoe UI" panose="020B0502040204020203" pitchFamily="34" charset="0"/>
                <a:cs typeface="Segoe UI" panose="020B0502040204020203" pitchFamily="34" charset="0"/>
              </a:endParaRPr>
            </a:p>
            <a:p>
              <a:pPr marL="0" marR="0" lvl="0" indent="0" algn="l" defTabSz="914206" rtl="0" eaLnBrk="1" fontAlgn="auto" latinLnBrk="0" hangingPunct="1">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9" name="object 56">
              <a:extLst>
                <a:ext uri="{FF2B5EF4-FFF2-40B4-BE49-F238E27FC236}">
                  <a16:creationId xmlns:a16="http://schemas.microsoft.com/office/drawing/2014/main" id="{383E25C7-81CA-9A47-AB9A-2377D9EFB9CA}"/>
                </a:ext>
              </a:extLst>
            </p:cNvPr>
            <p:cNvSpPr/>
            <p:nvPr/>
          </p:nvSpPr>
          <p:spPr>
            <a:xfrm>
              <a:off x="2558628" y="4072611"/>
              <a:ext cx="1022311" cy="438134"/>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B2929"/>
            </a:solidFill>
          </p:spPr>
          <p:txBody>
            <a:bodyPr wrap="none" lIns="45720" tIns="27432" rIns="45720" bIns="27432" rtlCol="0">
              <a:normAutofit/>
            </a:bodyPr>
            <a:lstStyle/>
            <a:p>
              <a:pPr marL="0" marR="0" lvl="0" indent="0" algn="l" defTabSz="914206" rtl="0" eaLnBrk="1" fontAlgn="auto" latinLnBrk="0" hangingPunct="1">
                <a:buClrTx/>
                <a:buSzTx/>
                <a:buFontTx/>
                <a:buNone/>
                <a:tabLst/>
                <a:defRPr/>
              </a:pPr>
              <a:r>
                <a:rPr kumimoji="0" lang="en-US" sz="700" b="1" i="0" u="none" strike="noStrike" kern="1200" cap="none" spc="0" normalizeH="0" baseline="0" noProof="0">
                  <a:ln>
                    <a:noFill/>
                  </a:ln>
                  <a:solidFill>
                    <a:srgbClr val="FFFFFF"/>
                  </a:solidFill>
                  <a:effectLst/>
                  <a:uLnTx/>
                  <a:uFillTx/>
                  <a:latin typeface="Segoe UI" charset="0"/>
                  <a:ea typeface="Segoe UI" charset="0"/>
                  <a:cs typeface="Segoe UI" charset="0"/>
                </a:rPr>
                <a:t>Dark Orange</a:t>
              </a:r>
            </a:p>
            <a:p>
              <a:pPr lvl="0">
                <a:defRPr/>
              </a:pPr>
              <a:r>
                <a:rPr lang="en-US" sz="700">
                  <a:solidFill>
                    <a:srgbClr val="FFFFFF"/>
                  </a:solidFill>
                  <a:latin typeface="Segoe UI" panose="020B0502040204020203" pitchFamily="34" charset="0"/>
                  <a:cs typeface="Segoe UI" panose="020B0502040204020203" pitchFamily="34" charset="0"/>
                </a:rPr>
                <a:t>R107 G41 B41</a:t>
              </a:r>
            </a:p>
            <a:p>
              <a:pPr marL="0" marR="0" lvl="0" indent="0" algn="l" defTabSz="914206" rtl="0" eaLnBrk="1" fontAlgn="auto" latinLnBrk="0" hangingPunct="1">
                <a:buClrTx/>
                <a:buSzTx/>
                <a:buFontTx/>
                <a:buNone/>
                <a:tabLst/>
                <a:defRPr/>
              </a:pPr>
              <a:endParaRPr lang="en-US" sz="700">
                <a:solidFill>
                  <a:srgbClr val="FFFFFF"/>
                </a:solidFill>
                <a:latin typeface="Segoe UI" panose="020B0502040204020203" pitchFamily="34" charset="0"/>
                <a:cs typeface="Segoe UI" panose="020B0502040204020203" pitchFamily="34" charset="0"/>
              </a:endParaRPr>
            </a:p>
            <a:p>
              <a:pPr marL="0" marR="0" lvl="0" indent="0" algn="l" defTabSz="914206" rtl="0" eaLnBrk="1" fontAlgn="auto" latinLnBrk="0" hangingPunct="1">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0" name="object 94">
              <a:extLst>
                <a:ext uri="{FF2B5EF4-FFF2-40B4-BE49-F238E27FC236}">
                  <a16:creationId xmlns:a16="http://schemas.microsoft.com/office/drawing/2014/main" id="{3C334212-B5E2-0144-89B7-11A8580E4357}"/>
                </a:ext>
              </a:extLst>
            </p:cNvPr>
            <p:cNvSpPr/>
            <p:nvPr/>
          </p:nvSpPr>
          <p:spPr>
            <a:xfrm>
              <a:off x="7663608" y="3646038"/>
              <a:ext cx="1022311" cy="438134"/>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8661C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06" rtl="0" eaLnBrk="1" fontAlgn="auto" latinLnBrk="0" hangingPunct="1">
                <a:buClrTx/>
                <a:buSzTx/>
                <a:buFontTx/>
                <a:buNone/>
                <a:tabLst/>
                <a:defRPr/>
              </a:pPr>
              <a:r>
                <a:rPr kumimoji="0" lang="en-US" sz="700" b="1" i="0" u="none" strike="noStrike" kern="1200" cap="none" spc="0" normalizeH="0" baseline="0" noProof="0">
                  <a:ln>
                    <a:noFill/>
                  </a:ln>
                  <a:solidFill>
                    <a:srgbClr val="FFFFFF"/>
                  </a:solidFill>
                  <a:effectLst/>
                  <a:uLnTx/>
                  <a:uFillTx/>
                  <a:latin typeface="Segoe UI" charset="0"/>
                  <a:ea typeface="Segoe UI" charset="0"/>
                  <a:cs typeface="Segoe UI" charset="0"/>
                </a:rPr>
                <a:t>Purple</a:t>
              </a: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lvl="0">
                <a:defRPr/>
              </a:pPr>
              <a:r>
                <a:rPr lang="en-US" sz="700">
                  <a:solidFill>
                    <a:srgbClr val="FFFFFF"/>
                  </a:solidFill>
                  <a:latin typeface="Segoe UI" panose="020B0502040204020203" pitchFamily="34" charset="0"/>
                  <a:cs typeface="Segoe UI" panose="020B0502040204020203" pitchFamily="34" charset="0"/>
                </a:rPr>
                <a:t>R134 G97 B197</a:t>
              </a: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lvl="0">
                <a:defRPr/>
              </a:pPr>
              <a:endParaRPr lang="en-US" sz="700">
                <a:solidFill>
                  <a:srgbClr val="FFFFFF"/>
                </a:solidFill>
                <a:latin typeface="Segoe UI" panose="020B0502040204020203" pitchFamily="34" charset="0"/>
                <a:cs typeface="Segoe UI" panose="020B0502040204020203" pitchFamily="34" charset="0"/>
              </a:endParaRPr>
            </a:p>
          </p:txBody>
        </p:sp>
        <p:sp>
          <p:nvSpPr>
            <p:cNvPr id="131" name="object 96">
              <a:extLst>
                <a:ext uri="{FF2B5EF4-FFF2-40B4-BE49-F238E27FC236}">
                  <a16:creationId xmlns:a16="http://schemas.microsoft.com/office/drawing/2014/main" id="{866AC9B2-0746-3E45-81B9-17983CB340EB}"/>
                </a:ext>
              </a:extLst>
            </p:cNvPr>
            <p:cNvSpPr/>
            <p:nvPr/>
          </p:nvSpPr>
          <p:spPr>
            <a:xfrm>
              <a:off x="7663608" y="4072611"/>
              <a:ext cx="1022311" cy="438134"/>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B2E58"/>
            </a:solidFill>
          </p:spPr>
          <p:txBody>
            <a:bodyPr wrap="none" lIns="45720" tIns="27432" rIns="45720" bIns="27432" rtlCol="0">
              <a:normAutofit/>
            </a:bodyPr>
            <a:lstStyle/>
            <a:p>
              <a:pPr marL="0" marR="0" lvl="0" indent="0" algn="l" defTabSz="914206" rtl="0" eaLnBrk="1" fontAlgn="auto" latinLnBrk="0" hangingPunct="1">
                <a:buClrTx/>
                <a:buSzTx/>
                <a:buFontTx/>
                <a:buNone/>
                <a:tabLst/>
                <a:defRPr/>
              </a:pPr>
              <a:r>
                <a:rPr kumimoji="0" lang="en-US" sz="700" b="1" i="0" u="none" strike="noStrike" kern="1200" cap="none" spc="0" normalizeH="0" baseline="0" noProof="0">
                  <a:ln>
                    <a:noFill/>
                  </a:ln>
                  <a:solidFill>
                    <a:srgbClr val="FFFFFF"/>
                  </a:solidFill>
                  <a:effectLst/>
                  <a:uLnTx/>
                  <a:uFillTx/>
                  <a:latin typeface="Segoe UI" charset="0"/>
                  <a:ea typeface="Segoe UI" charset="0"/>
                  <a:cs typeface="Segoe UI" charset="0"/>
                </a:rPr>
                <a:t>Dark Purple</a:t>
              </a:r>
            </a:p>
            <a:p>
              <a:pPr lvl="0">
                <a:defRPr/>
              </a:pPr>
              <a:r>
                <a:rPr lang="en-US" sz="700">
                  <a:solidFill>
                    <a:srgbClr val="FFFFFF"/>
                  </a:solidFill>
                  <a:latin typeface="Segoe UI" panose="020B0502040204020203" pitchFamily="34" charset="0"/>
                  <a:cs typeface="Segoe UI" panose="020B0502040204020203" pitchFamily="34" charset="0"/>
                </a:rPr>
                <a:t>R59 G46 B88</a:t>
              </a: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lvl="0">
                <a:defRPr/>
              </a:pPr>
              <a:endParaRPr lang="en-US" sz="700">
                <a:solidFill>
                  <a:srgbClr val="FFFFFF"/>
                </a:solidFill>
                <a:latin typeface="Segoe UI" panose="020B0502040204020203" pitchFamily="34" charset="0"/>
                <a:cs typeface="Segoe UI" panose="020B0502040204020203" pitchFamily="34" charset="0"/>
              </a:endParaRPr>
            </a:p>
            <a:p>
              <a:pPr marL="0" marR="0" lvl="0" indent="0" algn="l" defTabSz="914206" rtl="0" eaLnBrk="1" fontAlgn="auto" latinLnBrk="0" hangingPunct="1">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2" name="object 54">
              <a:extLst>
                <a:ext uri="{FF2B5EF4-FFF2-40B4-BE49-F238E27FC236}">
                  <a16:creationId xmlns:a16="http://schemas.microsoft.com/office/drawing/2014/main" id="{A3EF4498-569A-DC46-880F-F0A2EA13A2D8}"/>
                </a:ext>
              </a:extLst>
            </p:cNvPr>
            <p:cNvSpPr/>
            <p:nvPr/>
          </p:nvSpPr>
          <p:spPr>
            <a:xfrm>
              <a:off x="3580939" y="3646038"/>
              <a:ext cx="1022311" cy="438134"/>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FFB90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06" rtl="0" eaLnBrk="1" fontAlgn="auto" latinLnBrk="0" hangingPunct="1">
                <a:buClrTx/>
                <a:buSzTx/>
                <a:buFontTx/>
                <a:buNone/>
                <a:tabLst/>
                <a:defRPr/>
              </a:pPr>
              <a:r>
                <a:rPr kumimoji="0" lang="en-US" sz="700" b="1" i="0" u="none" strike="noStrike" kern="1200" cap="none" spc="0" normalizeH="0" baseline="0" noProof="0">
                  <a:ln>
                    <a:noFill/>
                  </a:ln>
                  <a:solidFill>
                    <a:prstClr val="black"/>
                  </a:solidFill>
                  <a:effectLst/>
                  <a:uLnTx/>
                  <a:uFillTx/>
                  <a:latin typeface="Segoe UI" charset="0"/>
                  <a:ea typeface="Segoe UI" charset="0"/>
                  <a:cs typeface="Segoe UI" charset="0"/>
                </a:rPr>
                <a:t>Yellow</a:t>
              </a:r>
              <a:endParaRPr kumimoji="0" lang="en-US" sz="7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lvl="0">
                <a:defRPr/>
              </a:pPr>
              <a:r>
                <a:rPr lang="en-US" sz="700">
                  <a:solidFill>
                    <a:prstClr val="black"/>
                  </a:solidFill>
                  <a:latin typeface="Segoe UI" panose="020B0502040204020203" pitchFamily="34" charset="0"/>
                  <a:cs typeface="Segoe UI" panose="020B0502040204020203" pitchFamily="34" charset="0"/>
                </a:rPr>
                <a:t>R255 G185 B0</a:t>
              </a:r>
              <a:endParaRPr kumimoji="0" lang="en-US" sz="7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lvl="0">
                <a:defRPr/>
              </a:pPr>
              <a:endParaRPr lang="en-US" sz="700">
                <a:latin typeface="Segoe UI" panose="020B0502040204020203" pitchFamily="34" charset="0"/>
                <a:cs typeface="Segoe UI" panose="020B0502040204020203" pitchFamily="34" charset="0"/>
              </a:endParaRPr>
            </a:p>
            <a:p>
              <a:pPr marL="0" marR="0" lvl="0" indent="0" algn="l" defTabSz="914206" rtl="0" eaLnBrk="1" fontAlgn="auto" latinLnBrk="0" hangingPunct="1">
                <a:buClrTx/>
                <a:buSzTx/>
                <a:buFontTx/>
                <a:buNone/>
                <a:tabLst/>
                <a:defRPr/>
              </a:pPr>
              <a:endParaRPr kumimoji="0" lang="en-US" sz="7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33" name="object 56">
              <a:extLst>
                <a:ext uri="{FF2B5EF4-FFF2-40B4-BE49-F238E27FC236}">
                  <a16:creationId xmlns:a16="http://schemas.microsoft.com/office/drawing/2014/main" id="{0134767E-72AA-034D-8C21-2CA8339681FF}"/>
                </a:ext>
              </a:extLst>
            </p:cNvPr>
            <p:cNvSpPr/>
            <p:nvPr/>
          </p:nvSpPr>
          <p:spPr>
            <a:xfrm>
              <a:off x="3580939" y="4072611"/>
              <a:ext cx="1022311" cy="438134"/>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A4B16"/>
            </a:solidFill>
          </p:spPr>
          <p:txBody>
            <a:bodyPr wrap="none" lIns="45720" tIns="27432" rIns="45720" bIns="27432" rtlCol="0">
              <a:normAutofit/>
            </a:bodyPr>
            <a:lstStyle/>
            <a:p>
              <a:pPr marL="0" marR="0" lvl="0" indent="0" algn="l" defTabSz="914206" rtl="0" eaLnBrk="1" fontAlgn="auto" latinLnBrk="0" hangingPunct="1">
                <a:buClrTx/>
                <a:buSzTx/>
                <a:buFontTx/>
                <a:buNone/>
                <a:tabLst/>
                <a:defRPr/>
              </a:pPr>
              <a:r>
                <a:rPr kumimoji="0" lang="en-US" sz="700" b="1" i="0" u="none" strike="noStrike" kern="1200" cap="none" spc="0" normalizeH="0" baseline="0" noProof="0">
                  <a:ln>
                    <a:noFill/>
                  </a:ln>
                  <a:solidFill>
                    <a:prstClr val="white"/>
                  </a:solidFill>
                  <a:effectLst/>
                  <a:uLnTx/>
                  <a:uFillTx/>
                  <a:latin typeface="Segoe UI" charset="0"/>
                  <a:ea typeface="Segoe UI" charset="0"/>
                  <a:cs typeface="Segoe UI" charset="0"/>
                </a:rPr>
                <a:t>Dark Yellow</a:t>
              </a:r>
            </a:p>
            <a:p>
              <a:pPr lvl="0">
                <a:defRPr/>
              </a:pPr>
              <a:r>
                <a:rPr lang="en-US" sz="700">
                  <a:solidFill>
                    <a:prstClr val="white"/>
                  </a:solidFill>
                  <a:latin typeface="Segoe UI" panose="020B0502040204020203" pitchFamily="34" charset="0"/>
                  <a:cs typeface="Segoe UI" panose="020B0502040204020203" pitchFamily="34" charset="0"/>
                </a:rPr>
                <a:t>R106 G75 B22</a:t>
              </a:r>
              <a:endParaRPr kumimoji="0" lang="en-US" sz="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lvl="0">
                <a:defRPr/>
              </a:pPr>
              <a:endParaRPr lang="en-US" sz="700">
                <a:solidFill>
                  <a:srgbClr val="FFFFFF"/>
                </a:solidFill>
                <a:latin typeface="Segoe UI" panose="020B0502040204020203" pitchFamily="34" charset="0"/>
                <a:cs typeface="Segoe UI" panose="020B0502040204020203" pitchFamily="34" charset="0"/>
              </a:endParaRPr>
            </a:p>
            <a:p>
              <a:pPr marL="0" marR="0" lvl="0" indent="0" algn="l" defTabSz="914206" rtl="0" eaLnBrk="1" fontAlgn="auto" latinLnBrk="0" hangingPunct="1">
                <a:buClrTx/>
                <a:buSzTx/>
                <a:buFontTx/>
                <a:buNone/>
                <a:tabLst/>
                <a:defRPr/>
              </a:pPr>
              <a:endParaRPr kumimoji="0" lang="en-US" sz="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34" name="object 34">
              <a:extLst>
                <a:ext uri="{FF2B5EF4-FFF2-40B4-BE49-F238E27FC236}">
                  <a16:creationId xmlns:a16="http://schemas.microsoft.com/office/drawing/2014/main" id="{CFFF6CB0-4BF4-3A41-BB4C-9F686A8523CC}"/>
                </a:ext>
              </a:extLst>
            </p:cNvPr>
            <p:cNvSpPr/>
            <p:nvPr/>
          </p:nvSpPr>
          <p:spPr>
            <a:xfrm>
              <a:off x="4603473" y="3646038"/>
              <a:ext cx="1022311" cy="438134"/>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107C1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06" rtl="0" eaLnBrk="1" fontAlgn="auto" latinLnBrk="0" hangingPunct="1">
                <a:buClrTx/>
                <a:buSzTx/>
                <a:buFontTx/>
                <a:buNone/>
                <a:tabLst/>
                <a:defRPr/>
              </a:pPr>
              <a:r>
                <a:rPr kumimoji="0" lang="en-US" sz="700" b="1" i="0" u="none" strike="noStrike" kern="1200" cap="none" spc="0" normalizeH="0" baseline="0" noProof="0">
                  <a:ln>
                    <a:noFill/>
                  </a:ln>
                  <a:solidFill>
                    <a:srgbClr val="FFFFFF"/>
                  </a:solidFill>
                  <a:effectLst/>
                  <a:uLnTx/>
                  <a:uFillTx/>
                  <a:latin typeface="Segoe UI" charset="0"/>
                  <a:ea typeface="Segoe UI" charset="0"/>
                  <a:cs typeface="Segoe UI" charset="0"/>
                </a:rPr>
                <a:t>Green</a:t>
              </a: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lvl="0">
                <a:defRPr/>
              </a:pPr>
              <a:r>
                <a:rPr lang="en-US" sz="700">
                  <a:solidFill>
                    <a:srgbClr val="FFFFFF"/>
                  </a:solidFill>
                  <a:latin typeface="Segoe UI" panose="020B0502040204020203" pitchFamily="34" charset="0"/>
                  <a:cs typeface="Segoe UI" panose="020B0502040204020203" pitchFamily="34" charset="0"/>
                </a:rPr>
                <a:t>R16 G124 B16</a:t>
              </a: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lvl="0">
                <a:defRPr/>
              </a:pPr>
              <a:endParaRPr lang="en-US" sz="700">
                <a:solidFill>
                  <a:srgbClr val="FFFFFF"/>
                </a:solidFill>
                <a:latin typeface="Segoe UI" panose="020B0502040204020203" pitchFamily="34" charset="0"/>
                <a:cs typeface="Segoe UI" panose="020B0502040204020203" pitchFamily="34" charset="0"/>
              </a:endParaRPr>
            </a:p>
            <a:p>
              <a:pPr marL="0" marR="0" lvl="0" indent="0" algn="l" defTabSz="914206" rtl="0" eaLnBrk="1" fontAlgn="auto" latinLnBrk="0" hangingPunct="1">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5" name="object 36">
              <a:extLst>
                <a:ext uri="{FF2B5EF4-FFF2-40B4-BE49-F238E27FC236}">
                  <a16:creationId xmlns:a16="http://schemas.microsoft.com/office/drawing/2014/main" id="{337C638F-D455-C244-BA34-093E334F86D7}"/>
                </a:ext>
              </a:extLst>
            </p:cNvPr>
            <p:cNvSpPr/>
            <p:nvPr/>
          </p:nvSpPr>
          <p:spPr>
            <a:xfrm>
              <a:off x="4603473" y="4072611"/>
              <a:ext cx="1022311" cy="438134"/>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54B16"/>
            </a:solidFill>
          </p:spPr>
          <p:txBody>
            <a:bodyPr wrap="none" lIns="45720" tIns="27432" rIns="45720" bIns="27432" rtlCol="0">
              <a:normAutofit/>
            </a:bodyPr>
            <a:lstStyle/>
            <a:p>
              <a:pPr marL="0" marR="0" lvl="0" indent="0" algn="l" defTabSz="914206" rtl="0" eaLnBrk="1" fontAlgn="auto" latinLnBrk="0" hangingPunct="1">
                <a:buClrTx/>
                <a:buSzTx/>
                <a:buFontTx/>
                <a:buNone/>
                <a:tabLst/>
                <a:defRPr/>
              </a:pPr>
              <a:r>
                <a:rPr kumimoji="0" lang="en-US" sz="700" b="1" i="0" u="none" strike="noStrike" kern="1200" cap="none" spc="0" normalizeH="0" baseline="0" noProof="0">
                  <a:ln>
                    <a:noFill/>
                  </a:ln>
                  <a:solidFill>
                    <a:srgbClr val="FFFFFF"/>
                  </a:solidFill>
                  <a:effectLst/>
                  <a:uLnTx/>
                  <a:uFillTx/>
                  <a:latin typeface="Segoe UI" charset="0"/>
                  <a:ea typeface="Segoe UI" charset="0"/>
                  <a:cs typeface="Segoe UI" charset="0"/>
                </a:rPr>
                <a:t>Dark Green</a:t>
              </a:r>
            </a:p>
            <a:p>
              <a:pPr marL="0" marR="0" lvl="0" indent="0" algn="l" defTabSz="914206" rtl="0" eaLnBrk="1" fontAlgn="auto" latinLnBrk="0" hangingPunct="1">
                <a:buClrTx/>
                <a:buSzTx/>
                <a:buFontTx/>
                <a:buNone/>
                <a:tabLst/>
                <a:defRPr/>
              </a:pPr>
              <a:r>
                <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R5 G75 B22</a:t>
              </a:r>
              <a:endParaRPr lang="en-US" sz="700">
                <a:solidFill>
                  <a:srgbClr val="FFFFFF"/>
                </a:solidFill>
                <a:latin typeface="Segoe UI" panose="020B0502040204020203" pitchFamily="34" charset="0"/>
                <a:cs typeface="Segoe UI" panose="020B0502040204020203" pitchFamily="34" charset="0"/>
              </a:endParaRPr>
            </a:p>
            <a:p>
              <a:pPr marL="0" marR="0" lvl="0" indent="0" algn="l" defTabSz="914206" rtl="0" eaLnBrk="1" fontAlgn="auto" latinLnBrk="0" hangingPunct="1">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6" name="object 74">
              <a:extLst>
                <a:ext uri="{FF2B5EF4-FFF2-40B4-BE49-F238E27FC236}">
                  <a16:creationId xmlns:a16="http://schemas.microsoft.com/office/drawing/2014/main" id="{BB1D77C9-A72E-484C-854B-3DB2D32179A2}"/>
                </a:ext>
              </a:extLst>
            </p:cNvPr>
            <p:cNvSpPr/>
            <p:nvPr/>
          </p:nvSpPr>
          <p:spPr>
            <a:xfrm>
              <a:off x="6644696" y="3646038"/>
              <a:ext cx="1022311" cy="438134"/>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78D4"/>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06" rtl="0" eaLnBrk="1" fontAlgn="auto" latinLnBrk="0" hangingPunct="1">
                <a:buClrTx/>
                <a:buSzTx/>
                <a:buFontTx/>
                <a:buNone/>
                <a:tabLst/>
                <a:defRPr/>
              </a:pPr>
              <a:r>
                <a:rPr kumimoji="0" lang="en-US" sz="700" b="1" i="0" u="none" strike="noStrike" kern="1200" cap="none" spc="0" normalizeH="0" baseline="0" noProof="0">
                  <a:ln>
                    <a:noFill/>
                  </a:ln>
                  <a:solidFill>
                    <a:srgbClr val="FFFFFF"/>
                  </a:solidFill>
                  <a:effectLst/>
                  <a:uLnTx/>
                  <a:uFillTx/>
                  <a:latin typeface="Segoe UI" charset="0"/>
                  <a:ea typeface="Segoe UI" charset="0"/>
                  <a:cs typeface="Segoe UI" charset="0"/>
                </a:rPr>
                <a:t>Blue</a:t>
              </a: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lvl="0">
                <a:defRPr/>
              </a:pPr>
              <a:r>
                <a:rPr lang="en-US" sz="700">
                  <a:solidFill>
                    <a:srgbClr val="FFFFFF"/>
                  </a:solidFill>
                  <a:latin typeface="Segoe UI" panose="020B0502040204020203" pitchFamily="34" charset="0"/>
                  <a:cs typeface="Segoe UI" panose="020B0502040204020203" pitchFamily="34" charset="0"/>
                </a:rPr>
                <a:t>R0 G120 B212</a:t>
              </a: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lvl="0">
                <a:defRPr/>
              </a:pPr>
              <a:endParaRPr lang="en-US" sz="700">
                <a:solidFill>
                  <a:srgbClr val="FFFFFF"/>
                </a:solidFill>
                <a:latin typeface="Segoe UI" panose="020B0502040204020203" pitchFamily="34" charset="0"/>
                <a:cs typeface="Segoe UI" panose="020B0502040204020203" pitchFamily="34" charset="0"/>
              </a:endParaRPr>
            </a:p>
            <a:p>
              <a:pPr marL="0" marR="0" lvl="0" indent="0" algn="l" defTabSz="914206" rtl="0" eaLnBrk="1" fontAlgn="auto" latinLnBrk="0" hangingPunct="1">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7" name="object 76">
              <a:extLst>
                <a:ext uri="{FF2B5EF4-FFF2-40B4-BE49-F238E27FC236}">
                  <a16:creationId xmlns:a16="http://schemas.microsoft.com/office/drawing/2014/main" id="{9DD29805-3323-2A40-A080-D50CFC0F4B0A}"/>
                </a:ext>
              </a:extLst>
            </p:cNvPr>
            <p:cNvSpPr/>
            <p:nvPr/>
          </p:nvSpPr>
          <p:spPr>
            <a:xfrm>
              <a:off x="6644696" y="4072611"/>
              <a:ext cx="1022311" cy="438134"/>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43A5E"/>
            </a:solidFill>
          </p:spPr>
          <p:txBody>
            <a:bodyPr wrap="none" lIns="45720" tIns="27432" rIns="45720" bIns="27432" rtlCol="0">
              <a:normAutofit/>
            </a:bodyPr>
            <a:lstStyle/>
            <a:p>
              <a:pPr marL="0" marR="0" lvl="0" indent="0" algn="l" defTabSz="914206" rtl="0" eaLnBrk="1" fontAlgn="auto" latinLnBrk="0" hangingPunct="1">
                <a:buClrTx/>
                <a:buSzTx/>
                <a:buFontTx/>
                <a:buNone/>
                <a:tabLst/>
                <a:defRPr/>
              </a:pPr>
              <a:r>
                <a:rPr kumimoji="0" lang="en-US" sz="700" b="1" i="0" u="none" strike="noStrike" kern="1200" cap="none" spc="0" normalizeH="0" baseline="0" noProof="0">
                  <a:ln>
                    <a:noFill/>
                  </a:ln>
                  <a:solidFill>
                    <a:srgbClr val="FFFFFF"/>
                  </a:solidFill>
                  <a:effectLst/>
                  <a:uLnTx/>
                  <a:uFillTx/>
                  <a:latin typeface="Segoe UI" charset="0"/>
                  <a:ea typeface="Segoe UI" charset="0"/>
                  <a:cs typeface="Segoe UI" charset="0"/>
                </a:rPr>
                <a:t>Dark Blue</a:t>
              </a:r>
            </a:p>
            <a:p>
              <a:pPr lvl="0">
                <a:defRPr/>
              </a:pPr>
              <a:r>
                <a:rPr lang="en-US" sz="700">
                  <a:solidFill>
                    <a:srgbClr val="FFFFFF"/>
                  </a:solidFill>
                  <a:latin typeface="Segoe UI" panose="020B0502040204020203" pitchFamily="34" charset="0"/>
                  <a:cs typeface="Segoe UI" panose="020B0502040204020203" pitchFamily="34" charset="0"/>
                </a:rPr>
                <a:t>R36 G58 B94</a:t>
              </a: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206" rtl="0" eaLnBrk="1" fontAlgn="auto" latinLnBrk="0" hangingPunct="1">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8" name="object 74">
              <a:extLst>
                <a:ext uri="{FF2B5EF4-FFF2-40B4-BE49-F238E27FC236}">
                  <a16:creationId xmlns:a16="http://schemas.microsoft.com/office/drawing/2014/main" id="{BFB4335F-B8A0-9E4D-82A2-A800BFA22694}"/>
                </a:ext>
              </a:extLst>
            </p:cNvPr>
            <p:cNvSpPr/>
            <p:nvPr/>
          </p:nvSpPr>
          <p:spPr>
            <a:xfrm>
              <a:off x="5622385" y="3646038"/>
              <a:ext cx="1022311" cy="438134"/>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857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06" rtl="0" eaLnBrk="1" fontAlgn="auto" latinLnBrk="0" hangingPunct="1">
                <a:buClrTx/>
                <a:buSzTx/>
                <a:buFontTx/>
                <a:buNone/>
                <a:tabLst/>
                <a:defRPr/>
              </a:pPr>
              <a:r>
                <a:rPr kumimoji="0" lang="en-US" sz="700" b="1" i="0" u="none" strike="noStrike" kern="1200" cap="none" spc="0" normalizeH="0" baseline="0" noProof="0">
                  <a:ln>
                    <a:noFill/>
                  </a:ln>
                  <a:solidFill>
                    <a:srgbClr val="FFFFFF"/>
                  </a:solidFill>
                  <a:effectLst/>
                  <a:uLnTx/>
                  <a:uFillTx/>
                  <a:latin typeface="Segoe UI" charset="0"/>
                  <a:ea typeface="Segoe UI" charset="0"/>
                  <a:cs typeface="Segoe UI" charset="0"/>
                </a:rPr>
                <a:t>Teal</a:t>
              </a: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lvl="0">
                <a:defRPr/>
              </a:pPr>
              <a:r>
                <a:rPr lang="en-US" sz="700">
                  <a:solidFill>
                    <a:srgbClr val="FFFFFF"/>
                  </a:solidFill>
                  <a:latin typeface="Segoe UI" panose="020B0502040204020203" pitchFamily="34" charset="0"/>
                  <a:cs typeface="Segoe UI" panose="020B0502040204020203" pitchFamily="34" charset="0"/>
                </a:rPr>
                <a:t>R0 G133 B117</a:t>
              </a: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206" rtl="0" eaLnBrk="1" fontAlgn="auto" latinLnBrk="0" hangingPunct="1">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9" name="object 76">
              <a:extLst>
                <a:ext uri="{FF2B5EF4-FFF2-40B4-BE49-F238E27FC236}">
                  <a16:creationId xmlns:a16="http://schemas.microsoft.com/office/drawing/2014/main" id="{C0EA7454-2F4A-2147-9273-2BF06C6E3552}"/>
                </a:ext>
              </a:extLst>
            </p:cNvPr>
            <p:cNvSpPr/>
            <p:nvPr/>
          </p:nvSpPr>
          <p:spPr>
            <a:xfrm>
              <a:off x="5622385" y="4072611"/>
              <a:ext cx="1022311" cy="438134"/>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74B47"/>
            </a:solidFill>
          </p:spPr>
          <p:txBody>
            <a:bodyPr wrap="none" lIns="45720" tIns="27432" rIns="45720" bIns="27432" rtlCol="0">
              <a:normAutofit/>
            </a:bodyPr>
            <a:lstStyle/>
            <a:p>
              <a:pPr marL="0" marR="0" lvl="0" indent="0" algn="l" defTabSz="914206" rtl="0" eaLnBrk="1" fontAlgn="auto" latinLnBrk="0" hangingPunct="1">
                <a:buClrTx/>
                <a:buSzTx/>
                <a:buFontTx/>
                <a:buNone/>
                <a:tabLst/>
                <a:defRPr/>
              </a:pPr>
              <a:r>
                <a:rPr kumimoji="0" lang="en-US" sz="700" b="1" i="0" u="none" strike="noStrike" kern="1200" cap="none" spc="0" normalizeH="0" baseline="0" noProof="0">
                  <a:ln>
                    <a:noFill/>
                  </a:ln>
                  <a:solidFill>
                    <a:srgbClr val="FFFFFF"/>
                  </a:solidFill>
                  <a:effectLst/>
                  <a:uLnTx/>
                  <a:uFillTx/>
                  <a:latin typeface="Segoe UI" charset="0"/>
                  <a:ea typeface="Segoe UI" charset="0"/>
                  <a:cs typeface="Segoe UI" charset="0"/>
                </a:rPr>
                <a:t>Dark Teal</a:t>
              </a:r>
            </a:p>
            <a:p>
              <a:pPr lvl="0">
                <a:defRPr/>
              </a:pPr>
              <a:r>
                <a:rPr lang="en-US" sz="700">
                  <a:solidFill>
                    <a:srgbClr val="FFFFFF"/>
                  </a:solidFill>
                  <a:latin typeface="Segoe UI" panose="020B0502040204020203" pitchFamily="34" charset="0"/>
                  <a:cs typeface="Segoe UI" panose="020B0502040204020203" pitchFamily="34" charset="0"/>
                </a:rPr>
                <a:t>R39 G75 B71</a:t>
              </a: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lvl="0">
                <a:defRPr/>
              </a:pPr>
              <a:endParaRPr lang="en-US" sz="700">
                <a:solidFill>
                  <a:srgbClr val="FFFFFF"/>
                </a:solidFill>
                <a:latin typeface="Segoe UI" panose="020B0502040204020203" pitchFamily="34" charset="0"/>
                <a:cs typeface="Segoe UI" panose="020B0502040204020203" pitchFamily="34" charset="0"/>
              </a:endParaRPr>
            </a:p>
            <a:p>
              <a:pPr marL="0" marR="0" lvl="0" indent="0" algn="l" defTabSz="914206" rtl="0" eaLnBrk="1" fontAlgn="auto" latinLnBrk="0" hangingPunct="1">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0" name="object 25">
              <a:extLst>
                <a:ext uri="{FF2B5EF4-FFF2-40B4-BE49-F238E27FC236}">
                  <a16:creationId xmlns:a16="http://schemas.microsoft.com/office/drawing/2014/main" id="{63D91D28-976A-054E-9200-E5B8F287AA2E}"/>
                </a:ext>
              </a:extLst>
            </p:cNvPr>
            <p:cNvSpPr txBox="1"/>
            <p:nvPr/>
          </p:nvSpPr>
          <p:spPr>
            <a:xfrm rot="16200000">
              <a:off x="1211329" y="4025071"/>
              <a:ext cx="1598294" cy="365111"/>
            </a:xfrm>
            <a:prstGeom prst="rect">
              <a:avLst/>
            </a:prstGeom>
            <a:solidFill>
              <a:srgbClr val="000000"/>
            </a:solidFill>
          </p:spPr>
          <p:txBody>
            <a:bodyPr vert="horz" wrap="none" lIns="0" tIns="27432" rIns="45720" bIns="27432" rtlCol="0">
              <a:noAutofit/>
            </a:bodyPr>
            <a:lstStyle/>
            <a:p>
              <a:pPr marL="88877" marR="0" lvl="0" indent="0" algn="l" defTabSz="761809" rtl="0" eaLnBrk="1" fontAlgn="auto" latinLnBrk="0" hangingPunct="1">
                <a:lnSpc>
                  <a:spcPct val="110000"/>
                </a:lnSpc>
                <a:buClrTx/>
                <a:buSzTx/>
                <a:buFontTx/>
                <a:buNone/>
                <a:tabLst/>
                <a:defRPr/>
              </a:pPr>
              <a:r>
                <a:rPr kumimoji="0" lang="en-US" sz="700" b="1" i="0" u="none" strike="noStrike" kern="1200" cap="none" spc="0" normalizeH="0" baseline="0" noProof="0">
                  <a:ln>
                    <a:noFill/>
                  </a:ln>
                  <a:solidFill>
                    <a:srgbClr val="FFFFFF"/>
                  </a:solidFill>
                  <a:effectLst/>
                  <a:uLnTx/>
                  <a:uFillTx/>
                  <a:latin typeface="Segoe UI" charset="0"/>
                  <a:ea typeface="Segoe UI" charset="0"/>
                  <a:cs typeface="Segoe UI" charset="0"/>
                </a:rPr>
                <a:t>Rich Black</a:t>
              </a:r>
              <a:endParaRPr kumimoji="0" lang="mr-IN"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88877" marR="0" lvl="0" indent="0" algn="l" defTabSz="761809" rtl="0" eaLnBrk="1" fontAlgn="auto" latinLnBrk="0" hangingPunct="1">
                <a:lnSpc>
                  <a:spcPct val="110000"/>
                </a:lnSpc>
                <a:buClrTx/>
                <a:buSzTx/>
                <a:buFontTx/>
                <a:buNone/>
                <a:tabLst/>
                <a:defRPr/>
              </a:pPr>
              <a:r>
                <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R0 G0 B0</a:t>
              </a:r>
            </a:p>
            <a:p>
              <a:pPr marL="88877" marR="0" lvl="0" indent="0" algn="l" defTabSz="761809" rtl="0" eaLnBrk="1" fontAlgn="auto" latinLnBrk="0" hangingPunct="1">
                <a:lnSpc>
                  <a:spcPct val="110000"/>
                </a:lnSpc>
                <a:buClrTx/>
                <a:buSzTx/>
                <a:buFontTx/>
                <a:buNone/>
                <a:tabLst/>
                <a:defRPr/>
              </a:pPr>
              <a:endParaRPr lang="en-US" sz="700">
                <a:solidFill>
                  <a:srgbClr val="FFFFFF"/>
                </a:solidFill>
                <a:latin typeface="Segoe UI" panose="020B0502040204020203" pitchFamily="34" charset="0"/>
                <a:cs typeface="Segoe UI" panose="020B0502040204020203" pitchFamily="34" charset="0"/>
              </a:endParaRPr>
            </a:p>
            <a:p>
              <a:pPr marL="88877" marR="0" lvl="0" indent="0" algn="l" defTabSz="761809" rtl="0" eaLnBrk="1" fontAlgn="auto" latinLnBrk="0" hangingPunct="1">
                <a:lnSpc>
                  <a:spcPct val="110000"/>
                </a:lnSpc>
                <a:buClrTx/>
                <a:buSzTx/>
                <a:buFontTx/>
                <a:buNone/>
                <a:tabLst/>
                <a:defRPr/>
              </a:pPr>
              <a:br>
                <a:rPr kumimoji="0" lang="en-US" sz="700" b="0" i="0" u="none" strike="noStrike" kern="1200" cap="none" spc="0" normalizeH="0" baseline="0" noProof="0">
                  <a:ln>
                    <a:noFill/>
                  </a:ln>
                  <a:solidFill>
                    <a:srgbClr val="FFFFFF"/>
                  </a:solidFill>
                  <a:effectLst/>
                  <a:highlight>
                    <a:srgbClr val="FF0000"/>
                  </a:highlight>
                  <a:uLnTx/>
                  <a:uFillTx/>
                  <a:latin typeface="Segoe UI" panose="020B0502040204020203" pitchFamily="34" charset="0"/>
                  <a:ea typeface="+mn-ea"/>
                  <a:cs typeface="Segoe UI" panose="020B0502040204020203" pitchFamily="34" charset="0"/>
                </a:rPr>
              </a:br>
              <a:endParaRPr kumimoji="0" lang="mr-IN" sz="700" b="0" i="0" u="none" strike="noStrike" kern="1200" cap="none" spc="0" normalizeH="0" baseline="0" noProof="0">
                <a:ln>
                  <a:noFill/>
                </a:ln>
                <a:solidFill>
                  <a:prstClr val="black"/>
                </a:solidFill>
                <a:effectLst/>
                <a:highlight>
                  <a:srgbClr val="FF0000"/>
                </a:highlight>
                <a:uLnTx/>
                <a:uFillTx/>
                <a:latin typeface="Segoe UI" panose="020B0502040204020203" pitchFamily="34" charset="0"/>
                <a:ea typeface="+mn-ea"/>
                <a:cs typeface="Segoe UI" panose="020B0502040204020203" pitchFamily="34" charset="0"/>
              </a:endParaRPr>
            </a:p>
          </p:txBody>
        </p:sp>
        <p:sp>
          <p:nvSpPr>
            <p:cNvPr id="141" name="object 16">
              <a:extLst>
                <a:ext uri="{FF2B5EF4-FFF2-40B4-BE49-F238E27FC236}">
                  <a16:creationId xmlns:a16="http://schemas.microsoft.com/office/drawing/2014/main" id="{3D52AE5F-974A-2943-811F-380C61D7923A}"/>
                </a:ext>
              </a:extLst>
            </p:cNvPr>
            <p:cNvSpPr txBox="1"/>
            <p:nvPr/>
          </p:nvSpPr>
          <p:spPr>
            <a:xfrm rot="16200000">
              <a:off x="1576683" y="4025072"/>
              <a:ext cx="1598295" cy="365111"/>
            </a:xfrm>
            <a:prstGeom prst="rect">
              <a:avLst/>
            </a:prstGeom>
            <a:solidFill>
              <a:srgbClr val="FFFFFF"/>
            </a:solidFill>
            <a:ln w="6350">
              <a:solidFill>
                <a:schemeClr val="bg1">
                  <a:lumMod val="85000"/>
                </a:schemeClr>
              </a:solidFill>
            </a:ln>
          </p:spPr>
          <p:txBody>
            <a:bodyPr vert="horz" wrap="none" lIns="0" tIns="27432" rIns="45720" bIns="27432" rtlCol="0" anchor="t" anchorCtr="0">
              <a:normAutofit/>
            </a:bodyPr>
            <a:lstStyle/>
            <a:p>
              <a:pPr marL="88877" marR="0" lvl="0" indent="0" algn="l" defTabSz="761809" rtl="0" eaLnBrk="1" fontAlgn="auto" latinLnBrk="0" hangingPunct="1">
                <a:buClrTx/>
                <a:buSzTx/>
                <a:buFontTx/>
                <a:buNone/>
                <a:tabLst/>
                <a:defRPr/>
              </a:pPr>
              <a:r>
                <a:rPr kumimoji="0" lang="cs-CZ" sz="700" b="1" i="0" u="none" strike="noStrike" kern="1200" cap="none" spc="0" normalizeH="0" baseline="0" noProof="0">
                  <a:ln>
                    <a:noFill/>
                  </a:ln>
                  <a:solidFill>
                    <a:srgbClr val="000000"/>
                  </a:solidFill>
                  <a:effectLst/>
                  <a:uLnTx/>
                  <a:uFillTx/>
                  <a:latin typeface="Segoe UI" charset="0"/>
                  <a:ea typeface="Segoe UI" charset="0"/>
                  <a:cs typeface="Segoe UI" charset="0"/>
                </a:rPr>
                <a:t>White</a:t>
              </a:r>
              <a:endParaRPr kumimoji="0" lang="cs-CZ"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88877" marR="0" lvl="0" indent="0" algn="l" defTabSz="761809" rtl="0" eaLnBrk="1" fontAlgn="auto" latinLnBrk="0" hangingPunct="1">
                <a:buClrTx/>
                <a:buSzTx/>
                <a:buFontTx/>
                <a:buNone/>
                <a:tabLst/>
                <a:defRPr/>
              </a:pPr>
              <a:r>
                <a:rPr kumimoji="0" lang="cs-CZ"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R255 G255 B255</a:t>
              </a:r>
              <a:endParaRPr kumimoji="0" lang="en-US"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88877" marR="0" lvl="0" indent="0" algn="l" defTabSz="761809" rtl="0" eaLnBrk="1" fontAlgn="auto" latinLnBrk="0" hangingPunct="1">
                <a:buClrTx/>
                <a:buSzTx/>
                <a:buFontTx/>
                <a:buNone/>
                <a:tabLst/>
                <a:defRPr/>
              </a:pPr>
              <a:endParaRPr kumimoji="0" lang="en-US"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88877" marR="0" lvl="0" indent="0" algn="l" defTabSz="761809" rtl="0" eaLnBrk="1" fontAlgn="auto" latinLnBrk="0" hangingPunct="1">
                <a:buClrTx/>
                <a:buSzTx/>
                <a:buFontTx/>
                <a:buNone/>
                <a:tabLst/>
                <a:defRPr/>
              </a:pPr>
              <a:endParaRPr kumimoji="0" lang="en-US"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2" name="object 22">
              <a:extLst>
                <a:ext uri="{FF2B5EF4-FFF2-40B4-BE49-F238E27FC236}">
                  <a16:creationId xmlns:a16="http://schemas.microsoft.com/office/drawing/2014/main" id="{5141FD8F-F7DE-2A45-9E44-1ECEFD28CF8E}"/>
                </a:ext>
              </a:extLst>
            </p:cNvPr>
            <p:cNvSpPr txBox="1"/>
            <p:nvPr/>
          </p:nvSpPr>
          <p:spPr>
            <a:xfrm>
              <a:off x="3580939" y="4568641"/>
              <a:ext cx="1022311" cy="438134"/>
            </a:xfrm>
            <a:prstGeom prst="rect">
              <a:avLst/>
            </a:prstGeom>
            <a:solidFill>
              <a:srgbClr val="505050"/>
            </a:solidFill>
          </p:spPr>
          <p:txBody>
            <a:bodyPr vert="horz" wrap="none" lIns="0" tIns="27432" rIns="45720" bIns="27432" rtlCol="0">
              <a:normAutofit/>
            </a:bodyPr>
            <a:lstStyle/>
            <a:p>
              <a:pPr marL="88877" marR="0" lvl="0" indent="0" algn="l" defTabSz="761809" rtl="0" eaLnBrk="1" fontAlgn="auto" latinLnBrk="0" hangingPunct="1">
                <a:buClrTx/>
                <a:buSzTx/>
                <a:buFontTx/>
                <a:buNone/>
                <a:tabLst/>
                <a:defRPr/>
              </a:pPr>
              <a:r>
                <a:rPr kumimoji="0" lang="mr-IN" sz="700" b="1" i="0" u="none" strike="noStrike" kern="1200" cap="none" spc="0" normalizeH="0" baseline="0" noProof="0">
                  <a:ln>
                    <a:noFill/>
                  </a:ln>
                  <a:solidFill>
                    <a:srgbClr val="FFFFFF"/>
                  </a:solidFill>
                  <a:effectLst/>
                  <a:uLnTx/>
                  <a:uFillTx/>
                  <a:latin typeface="Segoe UI" charset="0"/>
                  <a:ea typeface="Segoe UI" charset="0"/>
                  <a:cs typeface="Segoe UI" charset="0"/>
                </a:rPr>
                <a:t>Dark </a:t>
              </a:r>
              <a:r>
                <a:rPr kumimoji="0" lang="en-US" sz="700" b="1" i="0" u="none" strike="noStrike" kern="1200" cap="none" spc="0" normalizeH="0" baseline="0" noProof="0">
                  <a:ln>
                    <a:noFill/>
                  </a:ln>
                  <a:solidFill>
                    <a:srgbClr val="FFFFFF"/>
                  </a:solidFill>
                  <a:effectLst/>
                  <a:uLnTx/>
                  <a:uFillTx/>
                  <a:latin typeface="Segoe UI" charset="0"/>
                  <a:ea typeface="Segoe UI" charset="0"/>
                  <a:cs typeface="Segoe UI" charset="0"/>
                </a:rPr>
                <a:t>G</a:t>
              </a:r>
              <a:r>
                <a:rPr kumimoji="0" lang="mr-IN" sz="700" b="1" i="0" u="none" strike="noStrike" kern="1200" cap="none" spc="0" normalizeH="0" baseline="0" noProof="0" err="1">
                  <a:ln>
                    <a:noFill/>
                  </a:ln>
                  <a:solidFill>
                    <a:srgbClr val="FFFFFF"/>
                  </a:solidFill>
                  <a:effectLst/>
                  <a:uLnTx/>
                  <a:uFillTx/>
                  <a:latin typeface="Segoe UI" charset="0"/>
                  <a:ea typeface="Segoe UI" charset="0"/>
                  <a:cs typeface="Segoe UI" charset="0"/>
                </a:rPr>
                <a:t>ray</a:t>
              </a: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88877" lvl="0" defTabSz="761809">
                <a:defRPr/>
              </a:pPr>
              <a:r>
                <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R</a:t>
              </a:r>
              <a:r>
                <a:rPr kumimoji="0" lang="mr-IN"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G</a:t>
              </a:r>
              <a:r>
                <a:rPr kumimoji="0" lang="mr-IN"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B</a:t>
              </a:r>
              <a:r>
                <a:rPr kumimoji="0" lang="mr-IN"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80</a:t>
              </a:r>
              <a:br>
                <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endParaRPr lang="en-US" sz="700">
                <a:solidFill>
                  <a:srgbClr val="FFFFFF"/>
                </a:solidFill>
                <a:latin typeface="Segoe UI" panose="020B0502040204020203" pitchFamily="34" charset="0"/>
                <a:cs typeface="Segoe UI" panose="020B0502040204020203" pitchFamily="34" charset="0"/>
              </a:endParaRPr>
            </a:p>
          </p:txBody>
        </p:sp>
        <p:sp>
          <p:nvSpPr>
            <p:cNvPr id="143" name="object 19">
              <a:extLst>
                <a:ext uri="{FF2B5EF4-FFF2-40B4-BE49-F238E27FC236}">
                  <a16:creationId xmlns:a16="http://schemas.microsoft.com/office/drawing/2014/main" id="{E4A4C58D-6B40-8F40-A8F2-6546F6C99A49}"/>
                </a:ext>
              </a:extLst>
            </p:cNvPr>
            <p:cNvSpPr txBox="1"/>
            <p:nvPr/>
          </p:nvSpPr>
          <p:spPr>
            <a:xfrm>
              <a:off x="4603474" y="4568641"/>
              <a:ext cx="1022311" cy="438134"/>
            </a:xfrm>
            <a:prstGeom prst="rect">
              <a:avLst/>
            </a:prstGeom>
            <a:solidFill>
              <a:srgbClr val="737373"/>
            </a:solidFill>
          </p:spPr>
          <p:txBody>
            <a:bodyPr vert="horz" wrap="none" lIns="0" tIns="27432" rIns="45720" bIns="27432" rtlCol="0">
              <a:normAutofit/>
            </a:bodyPr>
            <a:lstStyle/>
            <a:p>
              <a:pPr marL="88877" marR="0" lvl="0" indent="0" algn="l" defTabSz="761809" rtl="0" eaLnBrk="1" fontAlgn="auto" latinLnBrk="0" hangingPunct="1">
                <a:buClrTx/>
                <a:buSzTx/>
                <a:buFontTx/>
                <a:buNone/>
                <a:tabLst/>
                <a:defRPr/>
              </a:pPr>
              <a:r>
                <a:rPr kumimoji="0" lang="en-US" sz="700" b="1" i="0" u="none" strike="noStrike" kern="1200" cap="none" spc="0" normalizeH="0" baseline="0" noProof="0">
                  <a:ln>
                    <a:noFill/>
                  </a:ln>
                  <a:solidFill>
                    <a:srgbClr val="FFFFFF"/>
                  </a:solidFill>
                  <a:effectLst/>
                  <a:uLnTx/>
                  <a:uFillTx/>
                  <a:latin typeface="Segoe UI" charset="0"/>
                  <a:ea typeface="Segoe UI" charset="0"/>
                  <a:cs typeface="Segoe UI" charset="0"/>
                </a:rPr>
                <a:t>Mid G</a:t>
              </a:r>
              <a:r>
                <a:rPr kumimoji="0" lang="mr-IN" sz="700" b="1" i="0" u="none" strike="noStrike" kern="1200" cap="none" spc="0" normalizeH="0" baseline="0" noProof="0" err="1">
                  <a:ln>
                    <a:noFill/>
                  </a:ln>
                  <a:solidFill>
                    <a:srgbClr val="FFFFFF"/>
                  </a:solidFill>
                  <a:effectLst/>
                  <a:uLnTx/>
                  <a:uFillTx/>
                  <a:latin typeface="Segoe UI" charset="0"/>
                  <a:ea typeface="Segoe UI" charset="0"/>
                  <a:cs typeface="Segoe UI" charset="0"/>
                </a:rPr>
                <a:t>ray</a:t>
              </a:r>
              <a:r>
                <a:rPr kumimoji="0" lang="mr-IN" sz="700" b="1" i="0" u="none" strike="noStrike" kern="1200" cap="none" spc="0" normalizeH="0" baseline="0" noProof="0">
                  <a:ln>
                    <a:noFill/>
                  </a:ln>
                  <a:solidFill>
                    <a:srgbClr val="FFFFFF"/>
                  </a:solidFill>
                  <a:effectLst/>
                  <a:uLnTx/>
                  <a:uFillTx/>
                  <a:latin typeface="Segoe UI" charset="0"/>
                  <a:ea typeface="Segoe UI" charset="0"/>
                  <a:cs typeface="Segoe UI" charset="0"/>
                </a:rPr>
                <a:t> </a:t>
              </a: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88877" marR="0" lvl="0" indent="0" algn="l" defTabSz="761809" rtl="0" eaLnBrk="1" fontAlgn="auto" latinLnBrk="0" hangingPunct="1">
                <a:buClrTx/>
                <a:buSzTx/>
                <a:buFontTx/>
                <a:buNone/>
                <a:tabLst/>
                <a:defRPr/>
              </a:pPr>
              <a:r>
                <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R115 G115 B115</a:t>
              </a:r>
              <a:br>
                <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endParaRPr lang="en-US" sz="700">
                <a:solidFill>
                  <a:srgbClr val="FFFFFF"/>
                </a:solidFill>
                <a:latin typeface="Segoe UI" panose="020B0502040204020203" pitchFamily="34" charset="0"/>
                <a:cs typeface="Segoe UI" panose="020B0502040204020203" pitchFamily="34" charset="0"/>
              </a:endParaRPr>
            </a:p>
          </p:txBody>
        </p:sp>
        <p:sp>
          <p:nvSpPr>
            <p:cNvPr id="144" name="object 15">
              <a:extLst>
                <a:ext uri="{FF2B5EF4-FFF2-40B4-BE49-F238E27FC236}">
                  <a16:creationId xmlns:a16="http://schemas.microsoft.com/office/drawing/2014/main" id="{1D395897-A51E-C54D-9D1D-38873B0F3F1A}"/>
                </a:ext>
              </a:extLst>
            </p:cNvPr>
            <p:cNvSpPr txBox="1"/>
            <p:nvPr/>
          </p:nvSpPr>
          <p:spPr>
            <a:xfrm>
              <a:off x="6644696" y="4568641"/>
              <a:ext cx="1022311" cy="438134"/>
            </a:xfrm>
            <a:prstGeom prst="rect">
              <a:avLst/>
            </a:prstGeom>
            <a:solidFill>
              <a:srgbClr val="E6E6E6"/>
            </a:solidFill>
            <a:ln w="3175">
              <a:noFill/>
            </a:ln>
          </p:spPr>
          <p:txBody>
            <a:bodyPr vert="horz" wrap="none" lIns="0" tIns="27432" rIns="45720" bIns="27432" rtlCol="0">
              <a:normAutofit/>
            </a:bodyPr>
            <a:lstStyle/>
            <a:p>
              <a:pPr marL="88877" marR="0" lvl="0" indent="0" algn="l" defTabSz="761809" rtl="0" eaLnBrk="1" fontAlgn="auto" latinLnBrk="0" hangingPunct="1">
                <a:buClrTx/>
                <a:buSzTx/>
                <a:buFontTx/>
                <a:buNone/>
                <a:tabLst/>
                <a:defRPr/>
              </a:pPr>
              <a:r>
                <a:rPr kumimoji="0" lang="cs-CZ" sz="700" b="1" i="0" u="none" strike="noStrike" kern="1200" cap="none" spc="0" normalizeH="0" baseline="0" noProof="0" err="1">
                  <a:ln>
                    <a:noFill/>
                  </a:ln>
                  <a:solidFill>
                    <a:srgbClr val="000000"/>
                  </a:solidFill>
                  <a:effectLst/>
                  <a:uLnTx/>
                  <a:uFillTx/>
                  <a:latin typeface="Segoe UI" charset="0"/>
                  <a:ea typeface="Segoe UI" charset="0"/>
                  <a:cs typeface="Segoe UI" charset="0"/>
                </a:rPr>
                <a:t>Light</a:t>
              </a:r>
              <a:r>
                <a:rPr kumimoji="0" lang="cs-CZ" sz="700" b="1" i="0" u="none" strike="noStrike" kern="1200" cap="none" spc="0" normalizeH="0" baseline="0" noProof="0">
                  <a:ln>
                    <a:noFill/>
                  </a:ln>
                  <a:solidFill>
                    <a:srgbClr val="000000"/>
                  </a:solidFill>
                  <a:effectLst/>
                  <a:uLnTx/>
                  <a:uFillTx/>
                  <a:latin typeface="Segoe UI" charset="0"/>
                  <a:ea typeface="Segoe UI" charset="0"/>
                  <a:cs typeface="Segoe UI" charset="0"/>
                </a:rPr>
                <a:t> </a:t>
              </a:r>
              <a:r>
                <a:rPr kumimoji="0" lang="cs-CZ" sz="700" b="1" i="0" u="none" strike="noStrike" kern="1200" cap="none" spc="0" normalizeH="0" baseline="0" noProof="0" err="1">
                  <a:ln>
                    <a:noFill/>
                  </a:ln>
                  <a:solidFill>
                    <a:srgbClr val="000000"/>
                  </a:solidFill>
                  <a:effectLst/>
                  <a:uLnTx/>
                  <a:uFillTx/>
                  <a:latin typeface="Segoe UI" charset="0"/>
                  <a:ea typeface="Segoe UI" charset="0"/>
                  <a:cs typeface="Segoe UI" charset="0"/>
                </a:rPr>
                <a:t>Gray</a:t>
              </a:r>
              <a:endParaRPr kumimoji="0" lang="cs-CZ"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88877" marR="0" lvl="0" indent="0" algn="l" defTabSz="761809" rtl="0" eaLnBrk="1" fontAlgn="auto" latinLnBrk="0" hangingPunct="1">
                <a:buClrTx/>
                <a:buSzTx/>
                <a:buFontTx/>
                <a:buNone/>
                <a:tabLst/>
                <a:defRPr/>
              </a:pPr>
              <a:r>
                <a:rPr kumimoji="0" lang="cs-CZ"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R230 G230 B230</a:t>
              </a:r>
              <a:br>
                <a:rPr kumimoji="0" lang="en-US"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88877" marR="0" lvl="0" indent="0" algn="l" defTabSz="761809" rtl="0" eaLnBrk="1" fontAlgn="auto" latinLnBrk="0" hangingPunct="1">
                <a:buClrTx/>
                <a:buSzTx/>
                <a:buFontTx/>
                <a:buNone/>
                <a:tabLst/>
                <a:defRPr/>
              </a:pPr>
              <a:endParaRPr kumimoji="0" lang="cs-CZ"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5" name="object 14">
              <a:extLst>
                <a:ext uri="{FF2B5EF4-FFF2-40B4-BE49-F238E27FC236}">
                  <a16:creationId xmlns:a16="http://schemas.microsoft.com/office/drawing/2014/main" id="{10EA571D-902C-8547-BEFA-966221F0F224}"/>
                </a:ext>
              </a:extLst>
            </p:cNvPr>
            <p:cNvSpPr txBox="1"/>
            <p:nvPr/>
          </p:nvSpPr>
          <p:spPr>
            <a:xfrm>
              <a:off x="5622386" y="4568641"/>
              <a:ext cx="1022311" cy="438134"/>
            </a:xfrm>
            <a:prstGeom prst="rect">
              <a:avLst/>
            </a:prstGeom>
            <a:solidFill>
              <a:srgbClr val="D2D2D2"/>
            </a:solidFill>
            <a:ln w="6350">
              <a:noFill/>
            </a:ln>
          </p:spPr>
          <p:txBody>
            <a:bodyPr vert="horz" wrap="none" lIns="0" tIns="27432" rIns="45720" bIns="27432" rtlCol="0">
              <a:normAutofit/>
            </a:bodyPr>
            <a:lstStyle/>
            <a:p>
              <a:pPr marL="88877" marR="0" lvl="0" indent="0" algn="l" defTabSz="761809" rtl="0" eaLnBrk="1" fontAlgn="auto" latinLnBrk="0" hangingPunct="1">
                <a:buClrTx/>
                <a:buSzTx/>
                <a:buFontTx/>
                <a:buNone/>
                <a:tabLst/>
                <a:defRPr/>
              </a:pPr>
              <a:r>
                <a:rPr kumimoji="0" lang="cs-CZ" sz="700" b="1" i="0" u="none" strike="noStrike" kern="1200" cap="none" spc="0" normalizeH="0" baseline="0" noProof="0" err="1">
                  <a:ln>
                    <a:noFill/>
                  </a:ln>
                  <a:solidFill>
                    <a:srgbClr val="000000"/>
                  </a:solidFill>
                  <a:effectLst/>
                  <a:uLnTx/>
                  <a:uFillTx/>
                  <a:latin typeface="Segoe UI" charset="0"/>
                  <a:ea typeface="Segoe UI" charset="0"/>
                  <a:cs typeface="Segoe UI" charset="0"/>
                </a:rPr>
                <a:t>Gray</a:t>
              </a:r>
              <a:endParaRPr kumimoji="0" lang="cs-CZ" sz="700" b="1" i="0" u="none" strike="noStrike" kern="1200" cap="none" spc="0" normalizeH="0" baseline="0" noProof="0">
                <a:ln>
                  <a:noFill/>
                </a:ln>
                <a:solidFill>
                  <a:srgbClr val="000000"/>
                </a:solidFill>
                <a:effectLst/>
                <a:uLnTx/>
                <a:uFillTx/>
                <a:latin typeface="Segoe UI" charset="0"/>
                <a:ea typeface="Segoe UI" charset="0"/>
                <a:cs typeface="Segoe UI" charset="0"/>
              </a:endParaRPr>
            </a:p>
            <a:p>
              <a:pPr marL="88877" marR="0" lvl="0" indent="0" algn="l" defTabSz="761809" rtl="0" eaLnBrk="1" fontAlgn="auto" latinLnBrk="0" hangingPunct="1">
                <a:buClrTx/>
                <a:buSzTx/>
                <a:buFontTx/>
                <a:buNone/>
                <a:tabLst/>
                <a:defRPr/>
              </a:pPr>
              <a:r>
                <a:rPr kumimoji="0" lang="cs-CZ"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R210 G210 B210</a:t>
              </a:r>
              <a:br>
                <a:rPr kumimoji="0" lang="en-US"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88877" marR="0" lvl="0" indent="0" algn="l" defTabSz="761809" rtl="0" eaLnBrk="1" fontAlgn="auto" latinLnBrk="0" hangingPunct="1">
                <a:buClrTx/>
                <a:buSzTx/>
                <a:buFontTx/>
                <a:buNone/>
                <a:tabLst/>
                <a:defRPr/>
              </a:pPr>
              <a:endParaRPr kumimoji="0" lang="cs-CZ"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6" name="object 16">
              <a:extLst>
                <a:ext uri="{FF2B5EF4-FFF2-40B4-BE49-F238E27FC236}">
                  <a16:creationId xmlns:a16="http://schemas.microsoft.com/office/drawing/2014/main" id="{859C6F1E-967F-394E-B787-8539C10BC369}"/>
                </a:ext>
              </a:extLst>
            </p:cNvPr>
            <p:cNvSpPr txBox="1"/>
            <p:nvPr/>
          </p:nvSpPr>
          <p:spPr>
            <a:xfrm>
              <a:off x="7663608" y="4568641"/>
              <a:ext cx="1022311" cy="438134"/>
            </a:xfrm>
            <a:prstGeom prst="rect">
              <a:avLst/>
            </a:prstGeom>
            <a:solidFill>
              <a:srgbClr val="F2F2F2"/>
            </a:solidFill>
            <a:ln w="6350">
              <a:solidFill>
                <a:srgbClr val="E6E6E6"/>
              </a:solidFill>
            </a:ln>
          </p:spPr>
          <p:txBody>
            <a:bodyPr vert="horz" wrap="none" lIns="45720" tIns="27432" rIns="45720" bIns="27432" rtlCol="0" anchor="t" anchorCtr="0">
              <a:normAutofit/>
            </a:bodyPr>
            <a:lstStyle/>
            <a:p>
              <a:pPr marR="0" indent="0" defTabSz="761809" fontAlgn="auto">
                <a:buClrTx/>
                <a:buSzTx/>
                <a:buFontTx/>
                <a:buNone/>
                <a:tabLst/>
                <a:defRPr/>
              </a:pPr>
              <a:r>
                <a:rPr lang="en-US" sz="700" b="1">
                  <a:solidFill>
                    <a:srgbClr val="000000"/>
                  </a:solidFill>
                  <a:latin typeface="Segoe UI" charset="0"/>
                  <a:cs typeface="Segoe UI" charset="0"/>
                </a:rPr>
                <a:t>Extra Light Gray</a:t>
              </a:r>
              <a:endParaRPr lang="cs-CZ" sz="700" b="1">
                <a:solidFill>
                  <a:srgbClr val="000000"/>
                </a:solidFill>
                <a:latin typeface="Segoe UI" charset="0"/>
                <a:cs typeface="Segoe UI" charset="0"/>
              </a:endParaRPr>
            </a:p>
            <a:p>
              <a:pPr marR="0" indent="0" defTabSz="761809" fontAlgn="auto">
                <a:buClrTx/>
                <a:buSzTx/>
                <a:buFontTx/>
                <a:buNone/>
                <a:tabLst/>
                <a:defRPr/>
              </a:pPr>
              <a:r>
                <a:rPr lang="cs-CZ" sz="700">
                  <a:solidFill>
                    <a:srgbClr val="000000"/>
                  </a:solidFill>
                  <a:latin typeface="Segoe UI" charset="0"/>
                  <a:cs typeface="Segoe UI" charset="0"/>
                </a:rPr>
                <a:t>R2</a:t>
              </a:r>
              <a:r>
                <a:rPr lang="en-US" sz="700">
                  <a:solidFill>
                    <a:srgbClr val="000000"/>
                  </a:solidFill>
                  <a:latin typeface="Segoe UI" charset="0"/>
                  <a:cs typeface="Segoe UI" charset="0"/>
                </a:rPr>
                <a:t>42</a:t>
              </a:r>
              <a:r>
                <a:rPr lang="cs-CZ" sz="700">
                  <a:solidFill>
                    <a:srgbClr val="000000"/>
                  </a:solidFill>
                  <a:latin typeface="Segoe UI" charset="0"/>
                  <a:cs typeface="Segoe UI" charset="0"/>
                </a:rPr>
                <a:t> G2</a:t>
              </a:r>
              <a:r>
                <a:rPr lang="en-US" sz="700">
                  <a:solidFill>
                    <a:srgbClr val="000000"/>
                  </a:solidFill>
                  <a:latin typeface="Segoe UI" charset="0"/>
                  <a:cs typeface="Segoe UI" charset="0"/>
                </a:rPr>
                <a:t>42</a:t>
              </a:r>
              <a:r>
                <a:rPr lang="cs-CZ" sz="700">
                  <a:solidFill>
                    <a:srgbClr val="000000"/>
                  </a:solidFill>
                  <a:latin typeface="Segoe UI" charset="0"/>
                  <a:cs typeface="Segoe UI" charset="0"/>
                </a:rPr>
                <a:t> B2</a:t>
              </a:r>
              <a:r>
                <a:rPr lang="en-US" sz="700">
                  <a:solidFill>
                    <a:srgbClr val="000000"/>
                  </a:solidFill>
                  <a:latin typeface="Segoe UI" charset="0"/>
                  <a:cs typeface="Segoe UI" charset="0"/>
                </a:rPr>
                <a:t>42</a:t>
              </a:r>
            </a:p>
            <a:p>
              <a:pPr marL="88877" marR="0" lvl="0" indent="0" algn="l" defTabSz="761809" rtl="0" eaLnBrk="1" fontAlgn="auto" latinLnBrk="0" hangingPunct="1">
                <a:buClrTx/>
                <a:buSzTx/>
                <a:buFontTx/>
                <a:buNone/>
                <a:tabLst/>
                <a:defRPr/>
              </a:pPr>
              <a:endParaRPr kumimoji="0" lang="en-US"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88877" marR="0" lvl="0" indent="0" algn="l" defTabSz="761809" rtl="0" eaLnBrk="1" fontAlgn="auto" latinLnBrk="0" hangingPunct="1">
                <a:buClrTx/>
                <a:buSzTx/>
                <a:buFontTx/>
                <a:buNone/>
                <a:tabLst/>
                <a:defRPr/>
              </a:pPr>
              <a:endParaRPr kumimoji="0" lang="en-US"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7" name="object 22">
              <a:extLst>
                <a:ext uri="{FF2B5EF4-FFF2-40B4-BE49-F238E27FC236}">
                  <a16:creationId xmlns:a16="http://schemas.microsoft.com/office/drawing/2014/main" id="{66BF1245-79F6-BB46-8211-1F6CFF8FC909}"/>
                </a:ext>
              </a:extLst>
            </p:cNvPr>
            <p:cNvSpPr txBox="1"/>
            <p:nvPr/>
          </p:nvSpPr>
          <p:spPr>
            <a:xfrm>
              <a:off x="2558628" y="4568641"/>
              <a:ext cx="1022311" cy="438134"/>
            </a:xfrm>
            <a:prstGeom prst="rect">
              <a:avLst/>
            </a:prstGeom>
            <a:solidFill>
              <a:srgbClr val="2F2F2F"/>
            </a:solidFill>
          </p:spPr>
          <p:txBody>
            <a:bodyPr vert="horz" wrap="none" lIns="0" tIns="27432" rIns="45720" bIns="27432" rtlCol="0">
              <a:normAutofit/>
            </a:bodyPr>
            <a:lstStyle/>
            <a:p>
              <a:pPr marL="88877" marR="0" lvl="0" indent="0" algn="l" defTabSz="761809" rtl="0" eaLnBrk="1" fontAlgn="auto" latinLnBrk="0" hangingPunct="1">
                <a:buClrTx/>
                <a:buSzTx/>
                <a:buFontTx/>
                <a:buNone/>
                <a:tabLst/>
                <a:defRPr/>
              </a:pPr>
              <a:r>
                <a:rPr kumimoji="0" lang="en-US" sz="700" b="1" i="0" u="none" strike="noStrike" kern="1200" cap="none" spc="0" normalizeH="0" baseline="0" noProof="0">
                  <a:ln>
                    <a:noFill/>
                  </a:ln>
                  <a:solidFill>
                    <a:srgbClr val="FFFFFF"/>
                  </a:solidFill>
                  <a:effectLst/>
                  <a:uLnTx/>
                  <a:uFillTx/>
                  <a:latin typeface="Segoe UI" charset="0"/>
                  <a:ea typeface="Segoe UI" charset="0"/>
                  <a:cs typeface="Segoe UI" charset="0"/>
                </a:rPr>
                <a:t>Extra </a:t>
              </a:r>
              <a:r>
                <a:rPr kumimoji="0" lang="mr-IN" sz="700" b="1" i="0" u="none" strike="noStrike" kern="1200" cap="none" spc="0" normalizeH="0" baseline="0" noProof="0">
                  <a:ln>
                    <a:noFill/>
                  </a:ln>
                  <a:solidFill>
                    <a:srgbClr val="FFFFFF"/>
                  </a:solidFill>
                  <a:effectLst/>
                  <a:uLnTx/>
                  <a:uFillTx/>
                  <a:latin typeface="Segoe UI" charset="0"/>
                  <a:ea typeface="Segoe UI" charset="0"/>
                  <a:cs typeface="Segoe UI" charset="0"/>
                </a:rPr>
                <a:t>D</a:t>
              </a:r>
              <a:r>
                <a:rPr kumimoji="0" lang="en-US" sz="700" b="1" i="0" u="none" strike="noStrike" kern="1200" cap="none" spc="0" normalizeH="0" baseline="0" noProof="0" err="1">
                  <a:ln>
                    <a:noFill/>
                  </a:ln>
                  <a:solidFill>
                    <a:srgbClr val="FFFFFF"/>
                  </a:solidFill>
                  <a:effectLst/>
                  <a:uLnTx/>
                  <a:uFillTx/>
                  <a:latin typeface="Segoe UI" charset="0"/>
                  <a:ea typeface="Segoe UI" charset="0"/>
                  <a:cs typeface="Segoe UI" charset="0"/>
                </a:rPr>
                <a:t>ar</a:t>
              </a:r>
              <a:r>
                <a:rPr kumimoji="0" lang="mr-IN" sz="700" b="1" i="0" u="none" strike="noStrike" kern="1200" cap="none" spc="0" normalizeH="0" baseline="0" noProof="0">
                  <a:ln>
                    <a:noFill/>
                  </a:ln>
                  <a:solidFill>
                    <a:srgbClr val="FFFFFF"/>
                  </a:solidFill>
                  <a:effectLst/>
                  <a:uLnTx/>
                  <a:uFillTx/>
                  <a:latin typeface="Segoe UI" charset="0"/>
                  <a:ea typeface="Segoe UI" charset="0"/>
                  <a:cs typeface="Segoe UI" charset="0"/>
                </a:rPr>
                <a:t>k</a:t>
              </a:r>
              <a:r>
                <a:rPr kumimoji="0" lang="en-US" sz="700" b="1" i="0" u="none" strike="noStrike" kern="1200" cap="none" spc="0" normalizeH="0" baseline="0" noProof="0">
                  <a:ln>
                    <a:noFill/>
                  </a:ln>
                  <a:solidFill>
                    <a:srgbClr val="FFFFFF"/>
                  </a:solidFill>
                  <a:effectLst/>
                  <a:uLnTx/>
                  <a:uFillTx/>
                  <a:latin typeface="Segoe UI" charset="0"/>
                  <a:ea typeface="Segoe UI" charset="0"/>
                  <a:cs typeface="Segoe UI" charset="0"/>
                </a:rPr>
                <a:t> G</a:t>
              </a:r>
              <a:r>
                <a:rPr kumimoji="0" lang="mr-IN" sz="700" b="1" i="0" u="none" strike="noStrike" kern="1200" cap="none" spc="0" normalizeH="0" baseline="0" noProof="0">
                  <a:ln>
                    <a:noFill/>
                  </a:ln>
                  <a:solidFill>
                    <a:srgbClr val="FFFFFF"/>
                  </a:solidFill>
                  <a:effectLst/>
                  <a:uLnTx/>
                  <a:uFillTx/>
                  <a:latin typeface="Segoe UI" charset="0"/>
                  <a:ea typeface="Segoe UI" charset="0"/>
                  <a:cs typeface="Segoe UI" charset="0"/>
                </a:rPr>
                <a:t>ray</a:t>
              </a: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88877" lvl="0" defTabSz="761809">
                <a:defRPr/>
              </a:pPr>
              <a:r>
                <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R47 G47 B47</a:t>
              </a:r>
              <a:br>
                <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endParaRPr lang="en-US" sz="700">
                <a:solidFill>
                  <a:srgbClr val="FFFFFF"/>
                </a:solidFill>
                <a:latin typeface="Segoe UI" panose="020B0502040204020203" pitchFamily="34" charset="0"/>
                <a:cs typeface="Segoe UI" panose="020B0502040204020203" pitchFamily="34" charset="0"/>
              </a:endParaRPr>
            </a:p>
          </p:txBody>
        </p:sp>
        <p:sp>
          <p:nvSpPr>
            <p:cNvPr id="148" name="object 55">
              <a:extLst>
                <a:ext uri="{FF2B5EF4-FFF2-40B4-BE49-F238E27FC236}">
                  <a16:creationId xmlns:a16="http://schemas.microsoft.com/office/drawing/2014/main" id="{4286E5B7-6443-7C46-9CBF-4BDB6F6436DE}"/>
                </a:ext>
              </a:extLst>
            </p:cNvPr>
            <p:cNvSpPr/>
            <p:nvPr/>
          </p:nvSpPr>
          <p:spPr>
            <a:xfrm>
              <a:off x="2558628" y="3408481"/>
              <a:ext cx="1022311" cy="250413"/>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F9349"/>
            </a:solidFill>
          </p:spPr>
          <p:txBody>
            <a:bodyPr wrap="none" lIns="45720" tIns="27432" rIns="45720" bIns="27432" rtlCol="0">
              <a:noAutofit/>
            </a:bodyPr>
            <a:lstStyle/>
            <a:p>
              <a:pPr marL="0" marR="0" lvl="0" indent="0" algn="l" defTabSz="914206" rtl="0" eaLnBrk="1" fontAlgn="auto" latinLnBrk="0" hangingPunct="1">
                <a:buClrTx/>
                <a:buSzTx/>
                <a:buFontTx/>
                <a:buNone/>
                <a:tabLst/>
                <a:defRPr/>
              </a:pPr>
              <a:r>
                <a:rPr kumimoji="0" lang="en-US" sz="700" b="1" i="0" u="none" strike="noStrike" kern="1200" cap="none" spc="0" normalizeH="0" baseline="0" noProof="0">
                  <a:ln>
                    <a:noFill/>
                  </a:ln>
                  <a:solidFill>
                    <a:srgbClr val="000000"/>
                  </a:solidFill>
                  <a:effectLst/>
                  <a:uLnTx/>
                  <a:uFillTx/>
                  <a:latin typeface="Segoe UI" charset="0"/>
                  <a:ea typeface="Segoe UI" charset="0"/>
                  <a:cs typeface="Segoe UI" charset="0"/>
                </a:rPr>
                <a:t>Light Orange</a:t>
              </a:r>
            </a:p>
            <a:p>
              <a:pPr lvl="0">
                <a:defRPr/>
              </a:pPr>
              <a:r>
                <a:rPr lang="en-US" sz="700">
                  <a:solidFill>
                    <a:srgbClr val="000000"/>
                  </a:solidFill>
                  <a:latin typeface="Segoe UI" panose="020B0502040204020203" pitchFamily="34" charset="0"/>
                  <a:cs typeface="Segoe UI" panose="020B0502040204020203" pitchFamily="34" charset="0"/>
                </a:rPr>
                <a:t>R255 G147 B73</a:t>
              </a:r>
              <a:endParaRPr kumimoji="0" lang="en-US"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206" rtl="0" eaLnBrk="1" fontAlgn="auto" latinLnBrk="0" hangingPunct="1">
                <a:buClrTx/>
                <a:buSzTx/>
                <a:buFontTx/>
                <a:buNone/>
                <a:tabLst/>
                <a:defRPr/>
              </a:pPr>
              <a:endParaRPr kumimoji="0" lang="en-US" sz="700" b="0" i="0" u="none" strike="noStrike" kern="1200" cap="none" spc="0" normalizeH="0" baseline="0" noProof="0">
                <a:ln>
                  <a:noFill/>
                </a:ln>
                <a:solidFill>
                  <a:srgbClr val="00001F"/>
                </a:solidFill>
                <a:effectLst/>
                <a:uLnTx/>
                <a:uFillTx/>
                <a:latin typeface="Segoe UI" panose="020B0502040204020203" pitchFamily="34" charset="0"/>
                <a:ea typeface="+mn-ea"/>
                <a:cs typeface="Segoe UI" panose="020B0502040204020203" pitchFamily="34" charset="0"/>
              </a:endParaRPr>
            </a:p>
          </p:txBody>
        </p:sp>
        <p:sp>
          <p:nvSpPr>
            <p:cNvPr id="149" name="object 95">
              <a:extLst>
                <a:ext uri="{FF2B5EF4-FFF2-40B4-BE49-F238E27FC236}">
                  <a16:creationId xmlns:a16="http://schemas.microsoft.com/office/drawing/2014/main" id="{57836BCD-1B16-814D-B35E-4013DB8E8806}"/>
                </a:ext>
              </a:extLst>
            </p:cNvPr>
            <p:cNvSpPr/>
            <p:nvPr/>
          </p:nvSpPr>
          <p:spPr>
            <a:xfrm>
              <a:off x="7663608" y="3408482"/>
              <a:ext cx="1022311" cy="250413"/>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D59DFF"/>
            </a:solidFill>
          </p:spPr>
          <p:txBody>
            <a:bodyPr wrap="none" lIns="45720" tIns="27432" rIns="45720" bIns="27432" rtlCol="0">
              <a:noAutofit/>
            </a:bodyPr>
            <a:lstStyle/>
            <a:p>
              <a:pPr marL="0" marR="0" lvl="0" indent="0" algn="l" defTabSz="914206" rtl="0" eaLnBrk="1" fontAlgn="auto" latinLnBrk="0" hangingPunct="1">
                <a:buClrTx/>
                <a:buSzTx/>
                <a:buFontTx/>
                <a:buNone/>
                <a:tabLst/>
                <a:defRPr/>
              </a:pPr>
              <a:r>
                <a:rPr kumimoji="0" lang="en-US" sz="700" b="1" i="0" u="none" strike="noStrike" kern="1200" cap="none" spc="0" normalizeH="0" baseline="0" noProof="0">
                  <a:ln>
                    <a:noFill/>
                  </a:ln>
                  <a:solidFill>
                    <a:srgbClr val="000000"/>
                  </a:solidFill>
                  <a:effectLst/>
                  <a:uLnTx/>
                  <a:uFillTx/>
                  <a:latin typeface="Segoe UI" charset="0"/>
                  <a:ea typeface="Segoe UI" charset="0"/>
                  <a:cs typeface="Segoe UI" charset="0"/>
                </a:rPr>
                <a:t>Light Purple</a:t>
              </a:r>
            </a:p>
            <a:p>
              <a:pPr lvl="0">
                <a:defRPr/>
              </a:pPr>
              <a:r>
                <a:rPr lang="en-US" sz="700">
                  <a:solidFill>
                    <a:srgbClr val="000000"/>
                  </a:solidFill>
                  <a:latin typeface="Segoe UI" panose="020B0502040204020203" pitchFamily="34" charset="0"/>
                  <a:cs typeface="Segoe UI" panose="020B0502040204020203" pitchFamily="34" charset="0"/>
                </a:rPr>
                <a:t>R213 G157 B255</a:t>
              </a:r>
              <a:endParaRPr kumimoji="0" lang="en-US"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206" rtl="0" eaLnBrk="1" fontAlgn="auto" latinLnBrk="0" hangingPunct="1">
                <a:buClrTx/>
                <a:buSzTx/>
                <a:buFontTx/>
                <a:buNone/>
                <a:tabLst/>
                <a:defRPr/>
              </a:pPr>
              <a:endParaRPr kumimoji="0" lang="en-US" sz="7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206" rtl="0" eaLnBrk="1" fontAlgn="auto" latinLnBrk="0" hangingPunct="1">
                <a:buClrTx/>
                <a:buSzTx/>
                <a:buFontTx/>
                <a:buNone/>
                <a:tabLst/>
                <a:defRPr/>
              </a:pPr>
              <a:endParaRPr kumimoji="0" lang="en-US" sz="7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50" name="object 55">
              <a:extLst>
                <a:ext uri="{FF2B5EF4-FFF2-40B4-BE49-F238E27FC236}">
                  <a16:creationId xmlns:a16="http://schemas.microsoft.com/office/drawing/2014/main" id="{7976F11D-194C-784D-A38F-3C6582B952CB}"/>
                </a:ext>
              </a:extLst>
            </p:cNvPr>
            <p:cNvSpPr/>
            <p:nvPr/>
          </p:nvSpPr>
          <p:spPr>
            <a:xfrm>
              <a:off x="3580939" y="3408483"/>
              <a:ext cx="1022311" cy="250413"/>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EF000"/>
            </a:solidFill>
          </p:spPr>
          <p:txBody>
            <a:bodyPr wrap="none" lIns="45720" tIns="27432" rIns="45720" bIns="27432" rtlCol="0">
              <a:noAutofit/>
            </a:bodyPr>
            <a:lstStyle/>
            <a:p>
              <a:pPr marL="0" marR="0" lvl="0" indent="0" algn="l" defTabSz="914206" rtl="0" eaLnBrk="1" fontAlgn="auto" latinLnBrk="0" hangingPunct="1">
                <a:buClrTx/>
                <a:buSzTx/>
                <a:buFontTx/>
                <a:buNone/>
                <a:tabLst/>
                <a:defRPr/>
              </a:pPr>
              <a:r>
                <a:rPr kumimoji="0" lang="en-US" sz="700" b="1" i="0" u="none" strike="noStrike" kern="1200" cap="none" spc="0" normalizeH="0" baseline="0" noProof="0">
                  <a:ln>
                    <a:noFill/>
                  </a:ln>
                  <a:solidFill>
                    <a:srgbClr val="000000"/>
                  </a:solidFill>
                  <a:effectLst/>
                  <a:uLnTx/>
                  <a:uFillTx/>
                  <a:latin typeface="Segoe UI" charset="0"/>
                  <a:ea typeface="Segoe UI" charset="0"/>
                  <a:cs typeface="Segoe UI" charset="0"/>
                </a:rPr>
                <a:t>Light Yellow</a:t>
              </a:r>
            </a:p>
            <a:p>
              <a:pPr lvl="0">
                <a:defRPr/>
              </a:pPr>
              <a:r>
                <a:rPr lang="en-US" sz="700">
                  <a:solidFill>
                    <a:srgbClr val="000000"/>
                  </a:solidFill>
                  <a:latin typeface="Segoe UI" panose="020B0502040204020203" pitchFamily="34" charset="0"/>
                  <a:cs typeface="Segoe UI" panose="020B0502040204020203" pitchFamily="34" charset="0"/>
                </a:rPr>
                <a:t>R254 G240 B0</a:t>
              </a:r>
              <a:endParaRPr kumimoji="0" lang="en-US"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51" name="object 35">
              <a:extLst>
                <a:ext uri="{FF2B5EF4-FFF2-40B4-BE49-F238E27FC236}">
                  <a16:creationId xmlns:a16="http://schemas.microsoft.com/office/drawing/2014/main" id="{F3C2108A-D386-6243-8F67-EA4346676DBF}"/>
                </a:ext>
              </a:extLst>
            </p:cNvPr>
            <p:cNvSpPr/>
            <p:nvPr/>
          </p:nvSpPr>
          <p:spPr>
            <a:xfrm>
              <a:off x="4603474" y="3408484"/>
              <a:ext cx="1022311" cy="250413"/>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9BF00B"/>
            </a:solidFill>
          </p:spPr>
          <p:txBody>
            <a:bodyPr wrap="none" lIns="45720" tIns="27432" rIns="45720" bIns="27432" rtlCol="0">
              <a:noAutofit/>
            </a:bodyPr>
            <a:lstStyle/>
            <a:p>
              <a:pPr marL="0" marR="0" lvl="0" indent="0" algn="l" defTabSz="914206" rtl="0" eaLnBrk="1" fontAlgn="auto" latinLnBrk="0" hangingPunct="1">
                <a:buClrTx/>
                <a:buSzTx/>
                <a:buFontTx/>
                <a:buNone/>
                <a:tabLst/>
                <a:defRPr/>
              </a:pPr>
              <a:r>
                <a:rPr kumimoji="0" lang="en-US" sz="700" b="1" i="0" u="none" strike="noStrike" kern="1200" cap="none" spc="0" normalizeH="0" baseline="0" noProof="0">
                  <a:ln>
                    <a:noFill/>
                  </a:ln>
                  <a:solidFill>
                    <a:srgbClr val="000000"/>
                  </a:solidFill>
                  <a:effectLst/>
                  <a:uLnTx/>
                  <a:uFillTx/>
                  <a:latin typeface="Segoe UI" charset="0"/>
                  <a:ea typeface="Segoe UI" charset="0"/>
                  <a:cs typeface="Segoe UI" charset="0"/>
                </a:rPr>
                <a:t>Light Green</a:t>
              </a:r>
            </a:p>
            <a:p>
              <a:pPr marL="0" marR="0" lvl="0" indent="0" algn="l" defTabSz="914206" rtl="0" eaLnBrk="1" fontAlgn="auto" latinLnBrk="0" hangingPunct="1">
                <a:buClrTx/>
                <a:buSzTx/>
                <a:buFontTx/>
                <a:buNone/>
                <a:tabLst/>
                <a:defRPr/>
              </a:pPr>
              <a:r>
                <a:rPr lang="en-US" sz="700">
                  <a:solidFill>
                    <a:srgbClr val="000000"/>
                  </a:solidFill>
                  <a:latin typeface="Segoe UI" panose="020B0502040204020203" pitchFamily="34" charset="0"/>
                  <a:cs typeface="Segoe UI" panose="020B0502040204020203" pitchFamily="34" charset="0"/>
                </a:rPr>
                <a:t>R155 G240 B11</a:t>
              </a:r>
              <a:endParaRPr kumimoji="0" lang="en-US" sz="7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52" name="object 75">
              <a:extLst>
                <a:ext uri="{FF2B5EF4-FFF2-40B4-BE49-F238E27FC236}">
                  <a16:creationId xmlns:a16="http://schemas.microsoft.com/office/drawing/2014/main" id="{52FA4540-8911-6646-BF49-88B6C31F0C78}"/>
                </a:ext>
              </a:extLst>
            </p:cNvPr>
            <p:cNvSpPr/>
            <p:nvPr/>
          </p:nvSpPr>
          <p:spPr>
            <a:xfrm>
              <a:off x="6644696" y="3408485"/>
              <a:ext cx="1022311" cy="250413"/>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50E6FF"/>
            </a:solidFill>
          </p:spPr>
          <p:txBody>
            <a:bodyPr wrap="none" lIns="45720" tIns="27432" rIns="45720" bIns="27432" rtlCol="0">
              <a:noAutofit/>
            </a:bodyPr>
            <a:lstStyle/>
            <a:p>
              <a:pPr marL="0" marR="0" lvl="0" indent="0" algn="l" defTabSz="761809" rtl="0" eaLnBrk="1" fontAlgn="auto" latinLnBrk="0" hangingPunct="1">
                <a:buClrTx/>
                <a:buSzTx/>
                <a:buFontTx/>
                <a:buNone/>
                <a:tabLst/>
                <a:defRPr/>
              </a:pPr>
              <a:r>
                <a:rPr kumimoji="0" lang="en-US" sz="700" b="1" i="0" u="none" strike="noStrike" kern="1200" cap="none" spc="0" normalizeH="0" baseline="0" noProof="0">
                  <a:ln>
                    <a:noFill/>
                  </a:ln>
                  <a:solidFill>
                    <a:srgbClr val="000000"/>
                  </a:solidFill>
                  <a:effectLst/>
                  <a:uLnTx/>
                  <a:uFillTx/>
                  <a:latin typeface="Segoe UI" charset="0"/>
                  <a:ea typeface="Segoe UI" charset="0"/>
                  <a:cs typeface="Segoe UI" charset="0"/>
                </a:rPr>
                <a:t>Light Blue</a:t>
              </a:r>
            </a:p>
            <a:p>
              <a:pPr lvl="0">
                <a:defRPr/>
              </a:pPr>
              <a:r>
                <a:rPr lang="en-US" sz="700">
                  <a:solidFill>
                    <a:srgbClr val="000000"/>
                  </a:solidFill>
                  <a:latin typeface="Segoe UI" panose="020B0502040204020203" pitchFamily="34" charset="0"/>
                  <a:cs typeface="Segoe UI" panose="020B0502040204020203" pitchFamily="34" charset="0"/>
                </a:rPr>
                <a:t>R80 G230 B255</a:t>
              </a:r>
              <a:endParaRPr kumimoji="0" lang="en-US"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206" rtl="0" eaLnBrk="1" fontAlgn="auto" latinLnBrk="0" hangingPunct="1">
                <a:buClrTx/>
                <a:buSzTx/>
                <a:buFontTx/>
                <a:buNone/>
                <a:tabLst/>
                <a:defRPr/>
              </a:pPr>
              <a:endParaRPr kumimoji="0" lang="en-US" sz="7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206" rtl="0" eaLnBrk="1" fontAlgn="auto" latinLnBrk="0" hangingPunct="1">
                <a:buClrTx/>
                <a:buSzTx/>
                <a:buFontTx/>
                <a:buNone/>
                <a:tabLst/>
                <a:defRPr/>
              </a:pPr>
              <a:endParaRPr kumimoji="0" lang="en-US" sz="7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53" name="object 75">
              <a:extLst>
                <a:ext uri="{FF2B5EF4-FFF2-40B4-BE49-F238E27FC236}">
                  <a16:creationId xmlns:a16="http://schemas.microsoft.com/office/drawing/2014/main" id="{575490F6-DAF3-014A-AD68-49837D4A1379}"/>
                </a:ext>
              </a:extLst>
            </p:cNvPr>
            <p:cNvSpPr/>
            <p:nvPr/>
          </p:nvSpPr>
          <p:spPr>
            <a:xfrm>
              <a:off x="5622386" y="3408485"/>
              <a:ext cx="1022311" cy="250413"/>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0E5D0"/>
            </a:solidFill>
          </p:spPr>
          <p:txBody>
            <a:bodyPr wrap="none" lIns="45720" tIns="27432" rIns="45720" bIns="27432" rtlCol="0">
              <a:noAutofit/>
            </a:bodyPr>
            <a:lstStyle/>
            <a:p>
              <a:pPr marL="0" marR="0" lvl="0" indent="0" algn="l" defTabSz="761809" rtl="0" eaLnBrk="1" fontAlgn="auto" latinLnBrk="0" hangingPunct="1">
                <a:buClrTx/>
                <a:buSzTx/>
                <a:buFontTx/>
                <a:buNone/>
                <a:tabLst/>
                <a:defRPr/>
              </a:pPr>
              <a:r>
                <a:rPr kumimoji="0" lang="en-US" sz="700" b="1" i="0" u="none" strike="noStrike" kern="1200" cap="none" spc="0" normalizeH="0" baseline="0" noProof="0">
                  <a:ln>
                    <a:noFill/>
                  </a:ln>
                  <a:solidFill>
                    <a:srgbClr val="000000"/>
                  </a:solidFill>
                  <a:effectLst/>
                  <a:uLnTx/>
                  <a:uFillTx/>
                  <a:latin typeface="Segoe UI" charset="0"/>
                  <a:ea typeface="Segoe UI" charset="0"/>
                  <a:cs typeface="Segoe UI" charset="0"/>
                </a:rPr>
                <a:t>Light Teal</a:t>
              </a:r>
            </a:p>
            <a:p>
              <a:pPr lvl="0" defTabSz="761809">
                <a:defRPr/>
              </a:pPr>
              <a:r>
                <a:rPr lang="en-US" sz="700">
                  <a:solidFill>
                    <a:srgbClr val="000000"/>
                  </a:solidFill>
                  <a:latin typeface="Segoe UI" panose="020B0502040204020203" pitchFamily="34" charset="0"/>
                  <a:cs typeface="Segoe UI" panose="020B0502040204020203" pitchFamily="34" charset="0"/>
                </a:rPr>
                <a:t>R48 G229 B208</a:t>
              </a:r>
              <a:endParaRPr kumimoji="0" lang="en-US" sz="70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761809" rtl="0" eaLnBrk="1" fontAlgn="auto" latinLnBrk="0" hangingPunct="1">
                <a:buClrTx/>
                <a:buSzTx/>
                <a:buFontTx/>
                <a:buNone/>
                <a:tabLst/>
                <a:defRPr/>
              </a:pPr>
              <a:endParaRPr kumimoji="0" lang="en-US" sz="7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761809" rtl="0" eaLnBrk="1" fontAlgn="auto" latinLnBrk="0" hangingPunct="1">
                <a:buClrTx/>
                <a:buSzTx/>
                <a:buFontTx/>
                <a:buNone/>
                <a:tabLst/>
                <a:defRPr/>
              </a:pPr>
              <a:endParaRPr kumimoji="0" lang="en-US" sz="7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54" name="object 55">
              <a:extLst>
                <a:ext uri="{FF2B5EF4-FFF2-40B4-BE49-F238E27FC236}">
                  <a16:creationId xmlns:a16="http://schemas.microsoft.com/office/drawing/2014/main" id="{08221D96-88C2-6144-9F76-4491A6BCF24C}"/>
                </a:ext>
              </a:extLst>
            </p:cNvPr>
            <p:cNvSpPr/>
            <p:nvPr/>
          </p:nvSpPr>
          <p:spPr>
            <a:xfrm>
              <a:off x="3211943" y="3649774"/>
              <a:ext cx="372619" cy="292091"/>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206" rtl="0" eaLnBrk="1" fontAlgn="auto" latinLnBrk="0" hangingPunct="1">
                <a:buClrTx/>
                <a:buSzTx/>
                <a:buFontTx/>
                <a:buNone/>
                <a:tabLst/>
                <a:defRPr/>
              </a:pPr>
              <a:r>
                <a:rPr lang="en-US" sz="1400" b="1">
                  <a:solidFill>
                    <a:schemeClr val="bg1"/>
                  </a:solidFill>
                  <a:latin typeface="Segoe UI" charset="0"/>
                  <a:ea typeface="Segoe UI" charset="0"/>
                  <a:cs typeface="Segoe UI" charset="0"/>
                </a:rPr>
                <a:t>A</a:t>
              </a:r>
              <a:r>
                <a:rPr lang="en-US" sz="1400" b="1">
                  <a:solidFill>
                    <a:srgbClr val="000000"/>
                  </a:solidFill>
                  <a:latin typeface="Segoe UI" charset="0"/>
                  <a:ea typeface="Segoe UI" charset="0"/>
                  <a:cs typeface="Segoe UI" charset="0"/>
                </a:rPr>
                <a:t>A</a:t>
              </a:r>
              <a:endParaRPr kumimoji="0" lang="en-US" sz="1400" b="1" i="0" u="none" strike="noStrike" kern="1200" cap="none" spc="0" normalizeH="0" baseline="0" noProof="0">
                <a:ln>
                  <a:noFill/>
                </a:ln>
                <a:solidFill>
                  <a:srgbClr val="000000"/>
                </a:solidFill>
                <a:effectLst/>
                <a:uLnTx/>
                <a:uFillTx/>
                <a:latin typeface="Segoe UI" charset="0"/>
                <a:ea typeface="Segoe UI" charset="0"/>
                <a:cs typeface="Segoe UI" charset="0"/>
              </a:endParaRPr>
            </a:p>
          </p:txBody>
        </p:sp>
        <p:sp>
          <p:nvSpPr>
            <p:cNvPr id="155" name="object 55">
              <a:extLst>
                <a:ext uri="{FF2B5EF4-FFF2-40B4-BE49-F238E27FC236}">
                  <a16:creationId xmlns:a16="http://schemas.microsoft.com/office/drawing/2014/main" id="{6C57BB00-E499-674A-A6C1-0C5FA68B3D47}"/>
                </a:ext>
              </a:extLst>
            </p:cNvPr>
            <p:cNvSpPr/>
            <p:nvPr/>
          </p:nvSpPr>
          <p:spPr>
            <a:xfrm>
              <a:off x="4230855" y="3651408"/>
              <a:ext cx="372619" cy="292091"/>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206" rtl="0" eaLnBrk="1" fontAlgn="auto" latinLnBrk="0" hangingPunct="1">
                <a:buClrTx/>
                <a:buSzTx/>
                <a:buFontTx/>
                <a:buNone/>
                <a:tabLst/>
                <a:defRPr/>
              </a:pPr>
              <a:r>
                <a:rPr lang="en-US" sz="1400" b="1">
                  <a:solidFill>
                    <a:srgbClr val="000000"/>
                  </a:solidFill>
                  <a:latin typeface="Segoe UI" charset="0"/>
                  <a:ea typeface="Segoe UI" charset="0"/>
                  <a:cs typeface="Segoe UI" charset="0"/>
                </a:rPr>
                <a:t>A</a:t>
              </a:r>
              <a:endParaRPr kumimoji="0" lang="en-US" sz="1400" b="1" i="0" u="none" strike="noStrike" kern="1200" cap="none" spc="0" normalizeH="0" baseline="0" noProof="0">
                <a:ln>
                  <a:noFill/>
                </a:ln>
                <a:solidFill>
                  <a:srgbClr val="000000"/>
                </a:solidFill>
                <a:effectLst/>
                <a:uLnTx/>
                <a:uFillTx/>
                <a:latin typeface="Segoe UI" charset="0"/>
                <a:ea typeface="Segoe UI" charset="0"/>
                <a:cs typeface="Segoe UI" charset="0"/>
              </a:endParaRPr>
            </a:p>
          </p:txBody>
        </p:sp>
        <p:sp>
          <p:nvSpPr>
            <p:cNvPr id="156" name="object 55">
              <a:extLst>
                <a:ext uri="{FF2B5EF4-FFF2-40B4-BE49-F238E27FC236}">
                  <a16:creationId xmlns:a16="http://schemas.microsoft.com/office/drawing/2014/main" id="{26DFD416-B41A-FB46-8EC8-8D2A548065A4}"/>
                </a:ext>
              </a:extLst>
            </p:cNvPr>
            <p:cNvSpPr/>
            <p:nvPr/>
          </p:nvSpPr>
          <p:spPr>
            <a:xfrm>
              <a:off x="5252942" y="3649774"/>
              <a:ext cx="372619" cy="292091"/>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206" rtl="0" eaLnBrk="1" fontAlgn="auto" latinLnBrk="0" hangingPunct="1">
                <a:buClrTx/>
                <a:buSzTx/>
                <a:buFontTx/>
                <a:buNone/>
                <a:tabLst/>
                <a:defRPr/>
              </a:pPr>
              <a:r>
                <a:rPr lang="en-US" sz="1400" b="1">
                  <a:solidFill>
                    <a:schemeClr val="bg1"/>
                  </a:solidFill>
                  <a:latin typeface="Segoe UI" charset="0"/>
                  <a:ea typeface="Segoe UI" charset="0"/>
                  <a:cs typeface="Segoe UI" charset="0"/>
                </a:rPr>
                <a:t>A</a:t>
              </a:r>
              <a:endParaRPr kumimoji="0" lang="en-US" sz="1400" b="1" i="0" u="none" strike="noStrike" kern="1200" cap="none" spc="0" normalizeH="0" baseline="0" noProof="0">
                <a:ln>
                  <a:noFill/>
                </a:ln>
                <a:solidFill>
                  <a:schemeClr val="bg1"/>
                </a:solidFill>
                <a:effectLst/>
                <a:uLnTx/>
                <a:uFillTx/>
                <a:latin typeface="Segoe UI" charset="0"/>
                <a:ea typeface="Segoe UI" charset="0"/>
                <a:cs typeface="Segoe UI" charset="0"/>
              </a:endParaRPr>
            </a:p>
          </p:txBody>
        </p:sp>
        <p:sp>
          <p:nvSpPr>
            <p:cNvPr id="157" name="object 55">
              <a:extLst>
                <a:ext uri="{FF2B5EF4-FFF2-40B4-BE49-F238E27FC236}">
                  <a16:creationId xmlns:a16="http://schemas.microsoft.com/office/drawing/2014/main" id="{B1A27E6D-DDC2-4947-BA7A-794C0426F438}"/>
                </a:ext>
              </a:extLst>
            </p:cNvPr>
            <p:cNvSpPr/>
            <p:nvPr/>
          </p:nvSpPr>
          <p:spPr>
            <a:xfrm>
              <a:off x="6268434" y="3649774"/>
              <a:ext cx="372619" cy="292091"/>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206" rtl="0" eaLnBrk="1" fontAlgn="auto" latinLnBrk="0" hangingPunct="1">
                <a:buClrTx/>
                <a:buSzTx/>
                <a:buFontTx/>
                <a:buNone/>
                <a:tabLst/>
                <a:defRPr/>
              </a:pPr>
              <a:r>
                <a:rPr lang="en-US" sz="1400" b="1">
                  <a:solidFill>
                    <a:schemeClr val="bg1"/>
                  </a:solidFill>
                  <a:latin typeface="Segoe UI" charset="0"/>
                  <a:ea typeface="Segoe UI" charset="0"/>
                  <a:cs typeface="Segoe UI" charset="0"/>
                </a:rPr>
                <a:t>A</a:t>
              </a:r>
              <a:r>
                <a:rPr lang="en-US" sz="1400" b="1">
                  <a:solidFill>
                    <a:srgbClr val="000000"/>
                  </a:solidFill>
                  <a:latin typeface="Segoe UI" charset="0"/>
                  <a:ea typeface="Segoe UI" charset="0"/>
                  <a:cs typeface="Segoe UI" charset="0"/>
                </a:rPr>
                <a:t>A</a:t>
              </a:r>
              <a:endParaRPr kumimoji="0" lang="en-US" sz="1400" b="1" i="0" u="none" strike="noStrike" kern="1200" cap="none" spc="0" normalizeH="0" baseline="0" noProof="0">
                <a:ln>
                  <a:noFill/>
                </a:ln>
                <a:solidFill>
                  <a:srgbClr val="000000"/>
                </a:solidFill>
                <a:effectLst/>
                <a:uLnTx/>
                <a:uFillTx/>
                <a:latin typeface="Segoe UI" charset="0"/>
                <a:ea typeface="Segoe UI" charset="0"/>
                <a:cs typeface="Segoe UI" charset="0"/>
              </a:endParaRPr>
            </a:p>
          </p:txBody>
        </p:sp>
        <p:sp>
          <p:nvSpPr>
            <p:cNvPr id="158" name="object 55">
              <a:extLst>
                <a:ext uri="{FF2B5EF4-FFF2-40B4-BE49-F238E27FC236}">
                  <a16:creationId xmlns:a16="http://schemas.microsoft.com/office/drawing/2014/main" id="{1C7434C3-2945-7642-A4D7-504034AF5F7E}"/>
                </a:ext>
              </a:extLst>
            </p:cNvPr>
            <p:cNvSpPr/>
            <p:nvPr/>
          </p:nvSpPr>
          <p:spPr>
            <a:xfrm>
              <a:off x="7298253" y="3649774"/>
              <a:ext cx="372619" cy="292091"/>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206" rtl="0" eaLnBrk="1" fontAlgn="auto" latinLnBrk="0" hangingPunct="1">
                <a:buClrTx/>
                <a:buSzTx/>
                <a:buFontTx/>
                <a:buNone/>
                <a:tabLst/>
                <a:defRPr/>
              </a:pPr>
              <a:r>
                <a:rPr lang="en-US" sz="1400" b="1">
                  <a:solidFill>
                    <a:schemeClr val="bg1"/>
                  </a:solidFill>
                  <a:latin typeface="Segoe UI" charset="0"/>
                  <a:ea typeface="Segoe UI" charset="0"/>
                  <a:cs typeface="Segoe UI" charset="0"/>
                </a:rPr>
                <a:t>A</a:t>
              </a:r>
              <a:r>
                <a:rPr lang="en-US" sz="1400" b="1">
                  <a:solidFill>
                    <a:srgbClr val="000000"/>
                  </a:solidFill>
                  <a:latin typeface="Segoe UI" charset="0"/>
                  <a:ea typeface="Segoe UI" charset="0"/>
                  <a:cs typeface="Segoe UI" charset="0"/>
                </a:rPr>
                <a:t>A</a:t>
              </a:r>
              <a:endParaRPr kumimoji="0" lang="en-US" sz="1400" b="1" i="0" u="none" strike="noStrike" kern="1200" cap="none" spc="0" normalizeH="0" baseline="0" noProof="0">
                <a:ln>
                  <a:noFill/>
                </a:ln>
                <a:solidFill>
                  <a:srgbClr val="000000"/>
                </a:solidFill>
                <a:effectLst/>
                <a:uLnTx/>
                <a:uFillTx/>
                <a:latin typeface="Segoe UI" charset="0"/>
                <a:ea typeface="Segoe UI" charset="0"/>
                <a:cs typeface="Segoe UI" charset="0"/>
              </a:endParaRPr>
            </a:p>
          </p:txBody>
        </p:sp>
        <p:sp>
          <p:nvSpPr>
            <p:cNvPr id="159" name="object 55">
              <a:extLst>
                <a:ext uri="{FF2B5EF4-FFF2-40B4-BE49-F238E27FC236}">
                  <a16:creationId xmlns:a16="http://schemas.microsoft.com/office/drawing/2014/main" id="{0CADDBA0-5668-AA49-9F79-129179829014}"/>
                </a:ext>
              </a:extLst>
            </p:cNvPr>
            <p:cNvSpPr/>
            <p:nvPr/>
          </p:nvSpPr>
          <p:spPr>
            <a:xfrm>
              <a:off x="8313300" y="3649774"/>
              <a:ext cx="372619" cy="292091"/>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206" rtl="0" eaLnBrk="1" fontAlgn="auto" latinLnBrk="0" hangingPunct="1">
                <a:buClrTx/>
                <a:buSzTx/>
                <a:buFontTx/>
                <a:buNone/>
                <a:tabLst/>
                <a:defRPr/>
              </a:pPr>
              <a:r>
                <a:rPr lang="en-US" sz="1400" b="1">
                  <a:solidFill>
                    <a:schemeClr val="bg1"/>
                  </a:solidFill>
                  <a:latin typeface="Segoe UI" charset="0"/>
                  <a:ea typeface="Segoe UI" charset="0"/>
                  <a:cs typeface="Segoe UI" charset="0"/>
                </a:rPr>
                <a:t>A</a:t>
              </a:r>
              <a:r>
                <a:rPr lang="en-US" sz="1400" b="1">
                  <a:solidFill>
                    <a:srgbClr val="000000"/>
                  </a:solidFill>
                  <a:latin typeface="Segoe UI" charset="0"/>
                  <a:ea typeface="Segoe UI" charset="0"/>
                  <a:cs typeface="Segoe UI" charset="0"/>
                </a:rPr>
                <a:t>A</a:t>
              </a:r>
              <a:endParaRPr kumimoji="0" lang="en-US" sz="1400" b="1" i="0" u="none" strike="noStrike" kern="1200" cap="none" spc="0" normalizeH="0" baseline="0" noProof="0">
                <a:ln>
                  <a:noFill/>
                </a:ln>
                <a:solidFill>
                  <a:srgbClr val="000000"/>
                </a:solidFill>
                <a:effectLst/>
                <a:uLnTx/>
                <a:uFillTx/>
                <a:latin typeface="Segoe UI" charset="0"/>
                <a:ea typeface="Segoe UI" charset="0"/>
                <a:cs typeface="Segoe UI" charset="0"/>
              </a:endParaRPr>
            </a:p>
          </p:txBody>
        </p:sp>
        <p:sp>
          <p:nvSpPr>
            <p:cNvPr id="160" name="object 55">
              <a:extLst>
                <a:ext uri="{FF2B5EF4-FFF2-40B4-BE49-F238E27FC236}">
                  <a16:creationId xmlns:a16="http://schemas.microsoft.com/office/drawing/2014/main" id="{FA1082B2-64A0-9A4E-A9A3-D49DFA886F87}"/>
                </a:ext>
              </a:extLst>
            </p:cNvPr>
            <p:cNvSpPr/>
            <p:nvPr/>
          </p:nvSpPr>
          <p:spPr>
            <a:xfrm>
              <a:off x="3211943" y="4066242"/>
              <a:ext cx="372619" cy="292091"/>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206" rtl="0" eaLnBrk="1" fontAlgn="auto" latinLnBrk="0" hangingPunct="1">
                <a:buClrTx/>
                <a:buSzTx/>
                <a:buFontTx/>
                <a:buNone/>
                <a:tabLst/>
                <a:defRPr/>
              </a:pPr>
              <a:r>
                <a:rPr lang="en-US" sz="1400" b="1">
                  <a:solidFill>
                    <a:srgbClr val="FF9349"/>
                  </a:solidFill>
                  <a:latin typeface="Segoe UI" charset="0"/>
                  <a:ea typeface="Segoe UI" charset="0"/>
                  <a:cs typeface="Segoe UI" charset="0"/>
                </a:rPr>
                <a:t>A</a:t>
              </a:r>
              <a:r>
                <a:rPr lang="en-US" sz="1400" b="1">
                  <a:solidFill>
                    <a:schemeClr val="bg1"/>
                  </a:solidFill>
                  <a:latin typeface="Segoe UI" charset="0"/>
                  <a:ea typeface="Segoe UI" charset="0"/>
                  <a:cs typeface="Segoe UI" charset="0"/>
                </a:rPr>
                <a:t>A</a:t>
              </a:r>
              <a:endParaRPr kumimoji="0" lang="en-US" sz="1400" b="1" i="0" u="none" strike="noStrike" kern="1200" cap="none" spc="0" normalizeH="0" baseline="0" noProof="0">
                <a:ln>
                  <a:noFill/>
                </a:ln>
                <a:solidFill>
                  <a:schemeClr val="bg1"/>
                </a:solidFill>
                <a:effectLst/>
                <a:uLnTx/>
                <a:uFillTx/>
                <a:latin typeface="Segoe UI" charset="0"/>
                <a:ea typeface="Segoe UI" charset="0"/>
                <a:cs typeface="Segoe UI" charset="0"/>
              </a:endParaRPr>
            </a:p>
          </p:txBody>
        </p:sp>
        <p:sp>
          <p:nvSpPr>
            <p:cNvPr id="161" name="object 55">
              <a:extLst>
                <a:ext uri="{FF2B5EF4-FFF2-40B4-BE49-F238E27FC236}">
                  <a16:creationId xmlns:a16="http://schemas.microsoft.com/office/drawing/2014/main" id="{19FA4E78-0061-5843-9626-279896ADE3EE}"/>
                </a:ext>
              </a:extLst>
            </p:cNvPr>
            <p:cNvSpPr/>
            <p:nvPr/>
          </p:nvSpPr>
          <p:spPr>
            <a:xfrm>
              <a:off x="4230855" y="4067877"/>
              <a:ext cx="372619" cy="292091"/>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206" rtl="0" eaLnBrk="1" fontAlgn="auto" latinLnBrk="0" hangingPunct="1">
                <a:buClrTx/>
                <a:buSzTx/>
                <a:buFontTx/>
                <a:buNone/>
                <a:tabLst/>
                <a:defRPr/>
              </a:pPr>
              <a:r>
                <a:rPr lang="en-US" sz="1400" b="1">
                  <a:solidFill>
                    <a:srgbClr val="FEF000"/>
                  </a:solidFill>
                  <a:latin typeface="Segoe UI" charset="0"/>
                  <a:ea typeface="Segoe UI" charset="0"/>
                  <a:cs typeface="Segoe UI" charset="0"/>
                </a:rPr>
                <a:t>A</a:t>
              </a:r>
              <a:r>
                <a:rPr lang="en-US" sz="1400" b="1">
                  <a:solidFill>
                    <a:schemeClr val="bg1"/>
                  </a:solidFill>
                  <a:latin typeface="Segoe UI" charset="0"/>
                  <a:ea typeface="Segoe UI" charset="0"/>
                  <a:cs typeface="Segoe UI" charset="0"/>
                </a:rPr>
                <a:t>A</a:t>
              </a:r>
              <a:endParaRPr kumimoji="0" lang="en-US" sz="1400" b="1" i="0" u="none" strike="noStrike" kern="1200" cap="none" spc="0" normalizeH="0" baseline="0" noProof="0">
                <a:ln>
                  <a:noFill/>
                </a:ln>
                <a:solidFill>
                  <a:schemeClr val="bg1"/>
                </a:solidFill>
                <a:effectLst/>
                <a:uLnTx/>
                <a:uFillTx/>
                <a:latin typeface="Segoe UI" charset="0"/>
                <a:ea typeface="Segoe UI" charset="0"/>
                <a:cs typeface="Segoe UI" charset="0"/>
              </a:endParaRPr>
            </a:p>
          </p:txBody>
        </p:sp>
        <p:sp>
          <p:nvSpPr>
            <p:cNvPr id="162" name="object 55">
              <a:extLst>
                <a:ext uri="{FF2B5EF4-FFF2-40B4-BE49-F238E27FC236}">
                  <a16:creationId xmlns:a16="http://schemas.microsoft.com/office/drawing/2014/main" id="{0C3EE82E-281E-8443-B4CF-B953E899D4E8}"/>
                </a:ext>
              </a:extLst>
            </p:cNvPr>
            <p:cNvSpPr/>
            <p:nvPr/>
          </p:nvSpPr>
          <p:spPr>
            <a:xfrm>
              <a:off x="5252943" y="4066243"/>
              <a:ext cx="372619" cy="292091"/>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lvl="0" algn="r" defTabSz="914206">
                <a:defRPr/>
              </a:pPr>
              <a:r>
                <a:rPr lang="en-US" sz="1400" b="1">
                  <a:solidFill>
                    <a:srgbClr val="9BF00B"/>
                  </a:solidFill>
                  <a:latin typeface="Segoe UI" charset="0"/>
                  <a:ea typeface="Segoe UI" charset="0"/>
                  <a:cs typeface="Segoe UI" charset="0"/>
                </a:rPr>
                <a:t>A</a:t>
              </a:r>
              <a:r>
                <a:rPr lang="en-US" sz="1400" b="1">
                  <a:solidFill>
                    <a:schemeClr val="bg1"/>
                  </a:solidFill>
                  <a:latin typeface="Segoe UI" charset="0"/>
                  <a:ea typeface="Segoe UI" charset="0"/>
                  <a:cs typeface="Segoe UI" charset="0"/>
                </a:rPr>
                <a:t>A</a:t>
              </a:r>
              <a:endParaRPr kumimoji="0" lang="en-US" sz="1400" b="1" i="0" u="none" strike="noStrike" kern="1200" cap="none" spc="0" normalizeH="0" baseline="0" noProof="0">
                <a:ln>
                  <a:noFill/>
                </a:ln>
                <a:solidFill>
                  <a:srgbClr val="000000"/>
                </a:solidFill>
                <a:effectLst/>
                <a:uLnTx/>
                <a:uFillTx/>
                <a:latin typeface="Segoe UI" charset="0"/>
                <a:ea typeface="Segoe UI" charset="0"/>
                <a:cs typeface="Segoe UI" charset="0"/>
              </a:endParaRPr>
            </a:p>
          </p:txBody>
        </p:sp>
        <p:sp>
          <p:nvSpPr>
            <p:cNvPr id="163" name="object 55">
              <a:extLst>
                <a:ext uri="{FF2B5EF4-FFF2-40B4-BE49-F238E27FC236}">
                  <a16:creationId xmlns:a16="http://schemas.microsoft.com/office/drawing/2014/main" id="{8CD54F44-54EC-0A44-91AD-D6985095DFFC}"/>
                </a:ext>
              </a:extLst>
            </p:cNvPr>
            <p:cNvSpPr/>
            <p:nvPr/>
          </p:nvSpPr>
          <p:spPr>
            <a:xfrm>
              <a:off x="6268435" y="4066247"/>
              <a:ext cx="372619" cy="292091"/>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lvl="0" algn="r" defTabSz="914206">
                <a:defRPr/>
              </a:pPr>
              <a:r>
                <a:rPr lang="en-US" sz="1400" b="1">
                  <a:solidFill>
                    <a:srgbClr val="30E5D0"/>
                  </a:solidFill>
                  <a:latin typeface="Segoe UI" charset="0"/>
                  <a:ea typeface="Segoe UI" charset="0"/>
                  <a:cs typeface="Segoe UI" charset="0"/>
                </a:rPr>
                <a:t>A</a:t>
              </a:r>
              <a:r>
                <a:rPr lang="en-US" sz="1400" b="1">
                  <a:solidFill>
                    <a:schemeClr val="bg1"/>
                  </a:solidFill>
                  <a:latin typeface="Segoe UI" charset="0"/>
                  <a:ea typeface="Segoe UI" charset="0"/>
                  <a:cs typeface="Segoe UI" charset="0"/>
                </a:rPr>
                <a:t>A</a:t>
              </a:r>
              <a:endParaRPr kumimoji="0" lang="en-US" sz="1400" b="1" i="0" u="none" strike="noStrike" kern="1200" cap="none" spc="0" normalizeH="0" baseline="0" noProof="0">
                <a:ln>
                  <a:noFill/>
                </a:ln>
                <a:solidFill>
                  <a:srgbClr val="000000"/>
                </a:solidFill>
                <a:effectLst/>
                <a:uLnTx/>
                <a:uFillTx/>
                <a:latin typeface="Segoe UI" charset="0"/>
                <a:ea typeface="Segoe UI" charset="0"/>
                <a:cs typeface="Segoe UI" charset="0"/>
              </a:endParaRPr>
            </a:p>
          </p:txBody>
        </p:sp>
        <p:sp>
          <p:nvSpPr>
            <p:cNvPr id="164" name="object 55">
              <a:extLst>
                <a:ext uri="{FF2B5EF4-FFF2-40B4-BE49-F238E27FC236}">
                  <a16:creationId xmlns:a16="http://schemas.microsoft.com/office/drawing/2014/main" id="{73069635-C835-DE45-BA52-F9A3717FD4BC}"/>
                </a:ext>
              </a:extLst>
            </p:cNvPr>
            <p:cNvSpPr/>
            <p:nvPr/>
          </p:nvSpPr>
          <p:spPr>
            <a:xfrm>
              <a:off x="7298254" y="4066243"/>
              <a:ext cx="372619" cy="292091"/>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lvl="0" algn="r" defTabSz="914206">
                <a:defRPr/>
              </a:pPr>
              <a:r>
                <a:rPr lang="en-US" sz="1400" b="1">
                  <a:solidFill>
                    <a:srgbClr val="50E6FF"/>
                  </a:solidFill>
                  <a:latin typeface="Segoe UI" charset="0"/>
                  <a:ea typeface="Segoe UI" charset="0"/>
                  <a:cs typeface="Segoe UI" charset="0"/>
                </a:rPr>
                <a:t>A</a:t>
              </a:r>
              <a:r>
                <a:rPr lang="en-US" sz="1400" b="1">
                  <a:solidFill>
                    <a:schemeClr val="bg1"/>
                  </a:solidFill>
                  <a:latin typeface="Segoe UI" charset="0"/>
                  <a:ea typeface="Segoe UI" charset="0"/>
                  <a:cs typeface="Segoe UI" charset="0"/>
                </a:rPr>
                <a:t>A</a:t>
              </a:r>
              <a:endParaRPr kumimoji="0" lang="en-US" sz="1400" b="1" i="0" u="none" strike="noStrike" kern="1200" cap="none" spc="0" normalizeH="0" baseline="0" noProof="0">
                <a:ln>
                  <a:noFill/>
                </a:ln>
                <a:solidFill>
                  <a:srgbClr val="000000"/>
                </a:solidFill>
                <a:effectLst/>
                <a:uLnTx/>
                <a:uFillTx/>
                <a:latin typeface="Segoe UI" charset="0"/>
                <a:ea typeface="Segoe UI" charset="0"/>
                <a:cs typeface="Segoe UI" charset="0"/>
              </a:endParaRPr>
            </a:p>
          </p:txBody>
        </p:sp>
        <p:sp>
          <p:nvSpPr>
            <p:cNvPr id="165" name="object 55">
              <a:extLst>
                <a:ext uri="{FF2B5EF4-FFF2-40B4-BE49-F238E27FC236}">
                  <a16:creationId xmlns:a16="http://schemas.microsoft.com/office/drawing/2014/main" id="{2515AD19-7C6F-864F-957B-0A1C60FFAE97}"/>
                </a:ext>
              </a:extLst>
            </p:cNvPr>
            <p:cNvSpPr/>
            <p:nvPr/>
          </p:nvSpPr>
          <p:spPr>
            <a:xfrm>
              <a:off x="8313308" y="4066245"/>
              <a:ext cx="372619" cy="292091"/>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lvl="0" algn="r" defTabSz="914206">
                <a:defRPr/>
              </a:pPr>
              <a:r>
                <a:rPr lang="en-US" sz="1400" b="1">
                  <a:solidFill>
                    <a:srgbClr val="D59DFF"/>
                  </a:solidFill>
                  <a:latin typeface="Segoe UI" charset="0"/>
                  <a:ea typeface="Segoe UI" charset="0"/>
                  <a:cs typeface="Segoe UI" charset="0"/>
                </a:rPr>
                <a:t>A</a:t>
              </a:r>
              <a:r>
                <a:rPr lang="en-US" sz="1400" b="1">
                  <a:solidFill>
                    <a:schemeClr val="bg1"/>
                  </a:solidFill>
                  <a:latin typeface="Segoe UI" charset="0"/>
                  <a:ea typeface="Segoe UI" charset="0"/>
                  <a:cs typeface="Segoe UI" charset="0"/>
                </a:rPr>
                <a:t>A</a:t>
              </a:r>
              <a:endParaRPr kumimoji="0" lang="en-US" sz="1400" b="1" i="0" u="none" strike="noStrike" kern="1200" cap="none" spc="0" normalizeH="0" baseline="0" noProof="0">
                <a:ln>
                  <a:noFill/>
                </a:ln>
                <a:solidFill>
                  <a:srgbClr val="000000"/>
                </a:solidFill>
                <a:effectLst/>
                <a:uLnTx/>
                <a:uFillTx/>
                <a:latin typeface="Segoe UI" charset="0"/>
                <a:ea typeface="Segoe UI" charset="0"/>
                <a:cs typeface="Segoe UI" charset="0"/>
              </a:endParaRPr>
            </a:p>
          </p:txBody>
        </p:sp>
      </p:grpSp>
    </p:spTree>
    <p:extLst>
      <p:ext uri="{BB962C8B-B14F-4D97-AF65-F5344CB8AC3E}">
        <p14:creationId xmlns:p14="http://schemas.microsoft.com/office/powerpoint/2010/main" val="397683289"/>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Lst>
  <p:transition>
    <p:fade/>
  </p:transition>
  <p:hf hdr="0" ftr="0" dt="0"/>
  <p:txStyles>
    <p:titleStyle>
      <a:lvl1pPr algn="l" defTabSz="932506" rtl="0" eaLnBrk="1" latinLnBrk="0" hangingPunct="1">
        <a:lnSpc>
          <a:spcPct val="110000"/>
        </a:lnSpc>
        <a:spcBef>
          <a:spcPct val="0"/>
        </a:spcBef>
        <a:spcAft>
          <a:spcPts val="1000"/>
        </a:spcAft>
        <a:buNone/>
        <a:defRPr lang="en-US" sz="160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506" rtl="0" eaLnBrk="1" fontAlgn="auto" latinLnBrk="0" hangingPunct="1">
        <a:lnSpc>
          <a:spcPct val="100000"/>
        </a:lnSpc>
        <a:spcBef>
          <a:spcPts val="0"/>
        </a:spcBef>
        <a:spcAft>
          <a:spcPts val="10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542" marR="0" indent="0" algn="l" defTabSz="932506" rtl="0" eaLnBrk="1" fontAlgn="auto" latinLnBrk="0" hangingPunct="1">
        <a:lnSpc>
          <a:spcPct val="100000"/>
        </a:lnSpc>
        <a:spcBef>
          <a:spcPts val="0"/>
        </a:spcBef>
        <a:spcAft>
          <a:spcPts val="1000"/>
        </a:spcAft>
        <a:buClrTx/>
        <a:buSzPct val="90000"/>
        <a:buFont typeface="Wingdings" panose="05000000000000000000" pitchFamily="2" charset="2"/>
        <a:buNone/>
        <a:tabLst/>
        <a:defRPr sz="1333" kern="1200" spc="0" baseline="0">
          <a:gradFill>
            <a:gsLst>
              <a:gs pos="1250">
                <a:schemeClr val="tx1"/>
              </a:gs>
              <a:gs pos="100000">
                <a:schemeClr val="tx1"/>
              </a:gs>
            </a:gsLst>
            <a:lin ang="5400000" scaled="0"/>
          </a:gradFill>
          <a:latin typeface="+mn-lt"/>
          <a:ea typeface="+mn-ea"/>
          <a:cs typeface="+mn-cs"/>
        </a:defRPr>
      </a:lvl2pPr>
      <a:lvl3pPr marL="457084" marR="0" indent="0" algn="l" defTabSz="932506" rtl="0" eaLnBrk="1" fontAlgn="auto" latinLnBrk="0" hangingPunct="1">
        <a:lnSpc>
          <a:spcPct val="100000"/>
        </a:lnSpc>
        <a:spcBef>
          <a:spcPts val="0"/>
        </a:spcBef>
        <a:spcAft>
          <a:spcPts val="1000"/>
        </a:spcAft>
        <a:buClrTx/>
        <a:buSzPct val="90000"/>
        <a:buFont typeface="Wingdings" panose="05000000000000000000" pitchFamily="2" charset="2"/>
        <a:buNone/>
        <a:tabLst/>
        <a:defRPr sz="1167" kern="1200" spc="0" baseline="0">
          <a:gradFill>
            <a:gsLst>
              <a:gs pos="1250">
                <a:schemeClr val="tx1"/>
              </a:gs>
              <a:gs pos="100000">
                <a:schemeClr val="tx1"/>
              </a:gs>
            </a:gsLst>
            <a:lin ang="5400000" scaled="0"/>
          </a:gradFill>
          <a:latin typeface="+mn-lt"/>
          <a:ea typeface="+mn-ea"/>
          <a:cs typeface="+mn-cs"/>
        </a:defRPr>
      </a:lvl3pPr>
      <a:lvl4pPr marL="842751" marR="0" indent="-180930" algn="l" defTabSz="93250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680" marR="0" indent="-168233" algn="l" defTabSz="93250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4394" indent="-233127" algn="l" defTabSz="93250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648" indent="-233127" algn="l" defTabSz="93250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903" indent="-233127" algn="l" defTabSz="93250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157" indent="-233127" algn="l" defTabSz="93250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06" rtl="0" eaLnBrk="1" latinLnBrk="0" hangingPunct="1">
        <a:defRPr sz="1800" kern="1200">
          <a:solidFill>
            <a:schemeClr val="tx1"/>
          </a:solidFill>
          <a:latin typeface="+mn-lt"/>
          <a:ea typeface="+mn-ea"/>
          <a:cs typeface="+mn-cs"/>
        </a:defRPr>
      </a:lvl1pPr>
      <a:lvl2pPr marL="466253" algn="l" defTabSz="932506" rtl="0" eaLnBrk="1" latinLnBrk="0" hangingPunct="1">
        <a:defRPr sz="1800" kern="1200">
          <a:solidFill>
            <a:schemeClr val="tx1"/>
          </a:solidFill>
          <a:latin typeface="+mn-lt"/>
          <a:ea typeface="+mn-ea"/>
          <a:cs typeface="+mn-cs"/>
        </a:defRPr>
      </a:lvl2pPr>
      <a:lvl3pPr marL="932506" algn="l" defTabSz="932506" rtl="0" eaLnBrk="1" latinLnBrk="0" hangingPunct="1">
        <a:defRPr sz="1800" kern="1200">
          <a:solidFill>
            <a:schemeClr val="tx1"/>
          </a:solidFill>
          <a:latin typeface="+mn-lt"/>
          <a:ea typeface="+mn-ea"/>
          <a:cs typeface="+mn-cs"/>
        </a:defRPr>
      </a:lvl3pPr>
      <a:lvl4pPr marL="1398761" algn="l" defTabSz="932506" rtl="0" eaLnBrk="1" latinLnBrk="0" hangingPunct="1">
        <a:defRPr sz="1800" kern="1200">
          <a:solidFill>
            <a:schemeClr val="tx1"/>
          </a:solidFill>
          <a:latin typeface="+mn-lt"/>
          <a:ea typeface="+mn-ea"/>
          <a:cs typeface="+mn-cs"/>
        </a:defRPr>
      </a:lvl4pPr>
      <a:lvl5pPr marL="1865015" algn="l" defTabSz="932506" rtl="0" eaLnBrk="1" latinLnBrk="0" hangingPunct="1">
        <a:defRPr sz="1800" kern="1200">
          <a:solidFill>
            <a:schemeClr val="tx1"/>
          </a:solidFill>
          <a:latin typeface="+mn-lt"/>
          <a:ea typeface="+mn-ea"/>
          <a:cs typeface="+mn-cs"/>
        </a:defRPr>
      </a:lvl5pPr>
      <a:lvl6pPr marL="2331270" algn="l" defTabSz="932506" rtl="0" eaLnBrk="1" latinLnBrk="0" hangingPunct="1">
        <a:defRPr sz="1800" kern="1200">
          <a:solidFill>
            <a:schemeClr val="tx1"/>
          </a:solidFill>
          <a:latin typeface="+mn-lt"/>
          <a:ea typeface="+mn-ea"/>
          <a:cs typeface="+mn-cs"/>
        </a:defRPr>
      </a:lvl6pPr>
      <a:lvl7pPr marL="2797522" algn="l" defTabSz="932506" rtl="0" eaLnBrk="1" latinLnBrk="0" hangingPunct="1">
        <a:defRPr sz="1800" kern="1200">
          <a:solidFill>
            <a:schemeClr val="tx1"/>
          </a:solidFill>
          <a:latin typeface="+mn-lt"/>
          <a:ea typeface="+mn-ea"/>
          <a:cs typeface="+mn-cs"/>
        </a:defRPr>
      </a:lvl7pPr>
      <a:lvl8pPr marL="3263775" algn="l" defTabSz="932506" rtl="0" eaLnBrk="1" latinLnBrk="0" hangingPunct="1">
        <a:defRPr sz="1800" kern="1200">
          <a:solidFill>
            <a:schemeClr val="tx1"/>
          </a:solidFill>
          <a:latin typeface="+mn-lt"/>
          <a:ea typeface="+mn-ea"/>
          <a:cs typeface="+mn-cs"/>
        </a:defRPr>
      </a:lvl8pPr>
      <a:lvl9pPr marL="3730031" algn="l" defTabSz="93250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8784">
          <p15:clr>
            <a:srgbClr val="C35EA4"/>
          </p15:clr>
        </p15:guide>
        <p15:guide id="26" orient="horz" pos="4752">
          <p15:clr>
            <a:srgbClr val="C35EA4"/>
          </p15:clr>
        </p15:guide>
        <p15:guide id="29" orient="horz" pos="4962">
          <p15:clr>
            <a:srgbClr val="A4A3A4"/>
          </p15:clr>
        </p15:guide>
        <p15:guide id="31" pos="4608">
          <p15:clr>
            <a:srgbClr val="A4A3A4"/>
          </p15:clr>
        </p15:guide>
        <p15:guide id="32" orient="horz" pos="432">
          <p15:clr>
            <a:srgbClr val="C35EA4"/>
          </p15:clr>
        </p15:guide>
        <p15:guide id="34" orient="horz" pos="2592">
          <p15:clr>
            <a:srgbClr val="5ACBF0"/>
          </p15:clr>
        </p15:guide>
        <p15:guide id="35" orient="horz" pos="2232">
          <p15:clr>
            <a:srgbClr val="A4A3A4"/>
          </p15:clr>
        </p15:guide>
        <p15:guide id="37" orient="horz" pos="1152">
          <p15:clr>
            <a:srgbClr val="5ACBF0"/>
          </p15:clr>
        </p15:guide>
        <p15:guide id="38" orient="horz" pos="1512">
          <p15:clr>
            <a:srgbClr val="5ACBF0"/>
          </p15:clr>
        </p15:guide>
        <p15:guide id="39" orient="horz" pos="1872">
          <p15:clr>
            <a:srgbClr val="A4A3A4"/>
          </p15:clr>
        </p15:guide>
        <p15:guide id="40" orient="horz" pos="792">
          <p15:clr>
            <a:srgbClr val="A4A3A4"/>
          </p15:clr>
        </p15:guide>
        <p15:guide id="41" orient="horz" pos="2952">
          <p15:clr>
            <a:srgbClr val="A4A3A4"/>
          </p15:clr>
        </p15:guide>
        <p15:guide id="42" orient="horz" pos="3312">
          <p15:clr>
            <a:srgbClr val="A4A3A4"/>
          </p15:clr>
        </p15:guide>
        <p15:guide id="43" orient="horz" pos="3672">
          <p15:clr>
            <a:srgbClr val="A4A3A4"/>
          </p15:clr>
        </p15:guide>
        <p15:guide id="44" orient="horz" pos="4032">
          <p15:clr>
            <a:srgbClr val="A4A3A4"/>
          </p15:clr>
        </p15:guide>
        <p15:guide id="45" orient="horz" pos="4392">
          <p15:clr>
            <a:srgbClr val="A4A3A4"/>
          </p15:clr>
        </p15:guide>
        <p15:guide id="46" pos="432">
          <p15:clr>
            <a:srgbClr val="C35EA4"/>
          </p15:clr>
        </p15:guide>
        <p15:guide id="47" pos="3847">
          <p15:clr>
            <a:srgbClr val="A4A3A4"/>
          </p15:clr>
        </p15:guide>
        <p15:guide id="48" pos="3140">
          <p15:clr>
            <a:srgbClr val="A4A3A4"/>
          </p15:clr>
        </p15:guide>
        <p15:guide id="49" pos="2436">
          <p15:clr>
            <a:srgbClr val="5ACBF0"/>
          </p15:clr>
        </p15:guide>
        <p15:guide id="50" pos="1732">
          <p15:clr>
            <a:srgbClr val="A4A3A4"/>
          </p15:clr>
        </p15:guide>
        <p15:guide id="51" pos="1024">
          <p15:clr>
            <a:srgbClr val="A4A3A4"/>
          </p15:clr>
        </p15:guide>
        <p15:guide id="52" pos="1138">
          <p15:clr>
            <a:srgbClr val="A4A3A4"/>
          </p15:clr>
        </p15:guide>
        <p15:guide id="53" pos="1845">
          <p15:clr>
            <a:srgbClr val="A4A3A4"/>
          </p15:clr>
        </p15:guide>
        <p15:guide id="54" pos="2549">
          <p15:clr>
            <a:srgbClr val="5ACBF0"/>
          </p15:clr>
        </p15:guide>
        <p15:guide id="55" pos="3257">
          <p15:clr>
            <a:srgbClr val="A4A3A4"/>
          </p15:clr>
        </p15:guide>
        <p15:guide id="56" pos="3961">
          <p15:clr>
            <a:srgbClr val="A4A3A4"/>
          </p15:clr>
        </p15:guide>
        <p15:guide id="57" pos="4551">
          <p15:clr>
            <a:srgbClr val="5ACBF0"/>
          </p15:clr>
        </p15:guide>
        <p15:guide id="58" pos="4668">
          <p15:clr>
            <a:srgbClr val="5ACBF0"/>
          </p15:clr>
        </p15:guide>
        <p15:guide id="59" pos="5259">
          <p15:clr>
            <a:srgbClr val="A4A3A4"/>
          </p15:clr>
        </p15:guide>
        <p15:guide id="60" pos="5963">
          <p15:clr>
            <a:srgbClr val="A4A3A4"/>
          </p15:clr>
        </p15:guide>
        <p15:guide id="61" pos="6670">
          <p15:clr>
            <a:srgbClr val="5ACBF0"/>
          </p15:clr>
        </p15:guide>
        <p15:guide id="62" pos="7374">
          <p15:clr>
            <a:srgbClr val="A4A3A4"/>
          </p15:clr>
        </p15:guide>
        <p15:guide id="63" pos="8082">
          <p15:clr>
            <a:srgbClr val="A4A3A4"/>
          </p15:clr>
        </p15:guide>
        <p15:guide id="65" pos="6080">
          <p15:clr>
            <a:srgbClr val="A4A3A4"/>
          </p15:clr>
        </p15:guide>
        <p15:guide id="66" pos="6784">
          <p15:clr>
            <a:srgbClr val="5ACBF0"/>
          </p15:clr>
        </p15:guide>
        <p15:guide id="67" pos="7492">
          <p15:clr>
            <a:srgbClr val="A4A3A4"/>
          </p15:clr>
        </p15:guide>
        <p15:guide id="68" pos="8196">
          <p15:clr>
            <a:srgbClr val="A4A3A4"/>
          </p15:clr>
        </p15:guide>
        <p15:guide id="69" pos="5372">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74758" y="130040"/>
            <a:ext cx="11642487" cy="615553"/>
          </a:xfrm>
          <a:prstGeom prst="rect">
            <a:avLst/>
          </a:prstGeom>
        </p:spPr>
        <p:txBody>
          <a:bodyPr wrap="square" lIns="0" tIns="0" rIns="0" bIns="0">
            <a:spAutoFit/>
          </a:bodyPr>
          <a:lstStyle>
            <a:lvl1pPr>
              <a:defRPr sz="4000" b="0" i="0">
                <a:solidFill>
                  <a:schemeClr val="bg1"/>
                </a:solidFill>
                <a:latin typeface="Gadugi"/>
                <a:cs typeface="Gadugi"/>
              </a:defRPr>
            </a:lvl1pPr>
          </a:lstStyle>
          <a:p>
            <a:endParaRPr/>
          </a:p>
        </p:txBody>
      </p:sp>
      <p:sp>
        <p:nvSpPr>
          <p:cNvPr id="3" name="Holder 3"/>
          <p:cNvSpPr>
            <a:spLocks noGrp="1"/>
          </p:cNvSpPr>
          <p:nvPr>
            <p:ph type="body" idx="1"/>
          </p:nvPr>
        </p:nvSpPr>
        <p:spPr>
          <a:xfrm>
            <a:off x="274757" y="958776"/>
            <a:ext cx="11642485" cy="5316519"/>
          </a:xfrm>
          <a:prstGeom prst="rect">
            <a:avLst/>
          </a:prstGeom>
        </p:spPr>
        <p:txBody>
          <a:bodyPr wrap="square" lIns="0" tIns="0" rIns="0" bIns="0">
            <a:noAutofit/>
          </a:bodyPr>
          <a:lstStyle>
            <a:lvl1pPr>
              <a:defRPr/>
            </a:lvl1pPr>
          </a:lstStyle>
          <a:p>
            <a:endParaRPr/>
          </a:p>
        </p:txBody>
      </p:sp>
      <p:sp>
        <p:nvSpPr>
          <p:cNvPr id="4" name="Holder 4"/>
          <p:cNvSpPr>
            <a:spLocks noGrp="1"/>
          </p:cNvSpPr>
          <p:nvPr>
            <p:ph type="ftr" sz="quarter" idx="5"/>
          </p:nvPr>
        </p:nvSpPr>
        <p:spPr>
          <a:xfrm>
            <a:off x="4145280" y="6377943"/>
            <a:ext cx="3901440" cy="271592"/>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1" y="6377943"/>
            <a:ext cx="2804160" cy="271592"/>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smtClean="0"/>
              <a:t>4/8/2021</a:t>
            </a:fld>
            <a:endParaRPr lang="en-US"/>
          </a:p>
        </p:txBody>
      </p:sp>
      <p:sp>
        <p:nvSpPr>
          <p:cNvPr id="6" name="Holder 6"/>
          <p:cNvSpPr>
            <a:spLocks noGrp="1"/>
          </p:cNvSpPr>
          <p:nvPr>
            <p:ph type="sldNum" sz="quarter" idx="7"/>
          </p:nvPr>
        </p:nvSpPr>
        <p:spPr>
          <a:xfrm>
            <a:off x="8778240" y="6377943"/>
            <a:ext cx="2804160" cy="27159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077680700"/>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Lst>
  <p:txStyles>
    <p:titleStyle>
      <a:lvl1pPr>
        <a:defRPr>
          <a:latin typeface="Segoe UI Light" panose="020B0502040204020203" pitchFamily="34" charset="0"/>
          <a:ea typeface="+mj-ea"/>
          <a:cs typeface="Segoe UI Light" panose="020B0502040204020203" pitchFamily="34" charset="0"/>
        </a:defRPr>
      </a:lvl1pPr>
    </p:titleStyle>
    <p:bodyStyle>
      <a:lvl1pPr marL="0">
        <a:defRPr>
          <a:latin typeface="+mn-lt"/>
          <a:ea typeface="+mn-ea"/>
          <a:cs typeface="+mn-cs"/>
        </a:defRPr>
      </a:lvl1pPr>
      <a:lvl2pPr marL="403295">
        <a:defRPr>
          <a:latin typeface="+mn-lt"/>
          <a:ea typeface="+mn-ea"/>
          <a:cs typeface="+mn-cs"/>
        </a:defRPr>
      </a:lvl2pPr>
      <a:lvl3pPr marL="806590">
        <a:defRPr>
          <a:latin typeface="+mn-lt"/>
          <a:ea typeface="+mn-ea"/>
          <a:cs typeface="+mn-cs"/>
        </a:defRPr>
      </a:lvl3pPr>
      <a:lvl4pPr marL="1209885">
        <a:defRPr>
          <a:latin typeface="+mn-lt"/>
          <a:ea typeface="+mn-ea"/>
          <a:cs typeface="+mn-cs"/>
        </a:defRPr>
      </a:lvl4pPr>
      <a:lvl5pPr marL="1613181">
        <a:defRPr>
          <a:latin typeface="+mn-lt"/>
          <a:ea typeface="+mn-ea"/>
          <a:cs typeface="+mn-cs"/>
        </a:defRPr>
      </a:lvl5pPr>
      <a:lvl6pPr marL="2016476">
        <a:defRPr>
          <a:latin typeface="+mn-lt"/>
          <a:ea typeface="+mn-ea"/>
          <a:cs typeface="+mn-cs"/>
        </a:defRPr>
      </a:lvl6pPr>
      <a:lvl7pPr marL="2419772">
        <a:defRPr>
          <a:latin typeface="+mn-lt"/>
          <a:ea typeface="+mn-ea"/>
          <a:cs typeface="+mn-cs"/>
        </a:defRPr>
      </a:lvl7pPr>
      <a:lvl8pPr marL="2823067">
        <a:defRPr>
          <a:latin typeface="+mn-lt"/>
          <a:ea typeface="+mn-ea"/>
          <a:cs typeface="+mn-cs"/>
        </a:defRPr>
      </a:lvl8pPr>
      <a:lvl9pPr marL="3226362">
        <a:defRPr>
          <a:latin typeface="+mn-lt"/>
          <a:ea typeface="+mn-ea"/>
          <a:cs typeface="+mn-cs"/>
        </a:defRPr>
      </a:lvl9pPr>
    </p:bodyStyle>
    <p:otherStyle>
      <a:lvl1pPr marL="0">
        <a:defRPr>
          <a:latin typeface="+mn-lt"/>
          <a:ea typeface="+mn-ea"/>
          <a:cs typeface="+mn-cs"/>
        </a:defRPr>
      </a:lvl1pPr>
      <a:lvl2pPr marL="403295">
        <a:defRPr>
          <a:latin typeface="+mn-lt"/>
          <a:ea typeface="+mn-ea"/>
          <a:cs typeface="+mn-cs"/>
        </a:defRPr>
      </a:lvl2pPr>
      <a:lvl3pPr marL="806590">
        <a:defRPr>
          <a:latin typeface="+mn-lt"/>
          <a:ea typeface="+mn-ea"/>
          <a:cs typeface="+mn-cs"/>
        </a:defRPr>
      </a:lvl3pPr>
      <a:lvl4pPr marL="1209885">
        <a:defRPr>
          <a:latin typeface="+mn-lt"/>
          <a:ea typeface="+mn-ea"/>
          <a:cs typeface="+mn-cs"/>
        </a:defRPr>
      </a:lvl4pPr>
      <a:lvl5pPr marL="1613181">
        <a:defRPr>
          <a:latin typeface="+mn-lt"/>
          <a:ea typeface="+mn-ea"/>
          <a:cs typeface="+mn-cs"/>
        </a:defRPr>
      </a:lvl5pPr>
      <a:lvl6pPr marL="2016476">
        <a:defRPr>
          <a:latin typeface="+mn-lt"/>
          <a:ea typeface="+mn-ea"/>
          <a:cs typeface="+mn-cs"/>
        </a:defRPr>
      </a:lvl6pPr>
      <a:lvl7pPr marL="2419772">
        <a:defRPr>
          <a:latin typeface="+mn-lt"/>
          <a:ea typeface="+mn-ea"/>
          <a:cs typeface="+mn-cs"/>
        </a:defRPr>
      </a:lvl7pPr>
      <a:lvl8pPr marL="2823067">
        <a:defRPr>
          <a:latin typeface="+mn-lt"/>
          <a:ea typeface="+mn-ea"/>
          <a:cs typeface="+mn-cs"/>
        </a:defRPr>
      </a:lvl8pPr>
      <a:lvl9pPr marL="3226362">
        <a:defRPr>
          <a:latin typeface="+mn-lt"/>
          <a:ea typeface="+mn-ea"/>
          <a:cs typeface="+mn-cs"/>
        </a:defRPr>
      </a:lvl9pPr>
    </p:otherStyle>
  </p:txStyles>
  <p:extLst>
    <p:ext uri="{27BBF7A9-308A-43DC-89C8-2F10F3537804}">
      <p15:sldGuideLst xmlns:p15="http://schemas.microsoft.com/office/powerpoint/2012/main">
        <p15:guide id="1" orient="horz" pos="506">
          <p15:clr>
            <a:srgbClr val="F26B43"/>
          </p15:clr>
        </p15:guide>
        <p15:guide id="2" pos="194">
          <p15:clr>
            <a:srgbClr val="F26B43"/>
          </p15:clr>
        </p15:guide>
        <p15:guide id="3" pos="8510">
          <p15:clr>
            <a:srgbClr val="F26B43"/>
          </p15:clr>
        </p15:guide>
        <p15:guide id="4" orient="horz" pos="678">
          <p15:clr>
            <a:srgbClr val="F26B43"/>
          </p15:clr>
        </p15:guide>
        <p15:guide id="5" orient="horz" pos="448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00.xml"/></Relationships>
</file>

<file path=ppt/slides/_rels/slide1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100.xml"/><Relationship Id="rId4" Type="http://schemas.openxmlformats.org/officeDocument/2006/relationships/image" Target="../media/image69.jpeg"/></Relationships>
</file>

<file path=ppt/slides/_rels/slide1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6.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jpeg"/></Relationships>
</file>

<file path=ppt/slides/_rels/slide17.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xml"/><Relationship Id="rId1" Type="http://schemas.openxmlformats.org/officeDocument/2006/relationships/slideLayout" Target="../slideLayouts/slideLayout107.xml"/></Relationships>
</file>

<file path=ppt/slides/_rels/slide21.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5.xml"/><Relationship Id="rId1" Type="http://schemas.openxmlformats.org/officeDocument/2006/relationships/slideLayout" Target="../slideLayouts/slideLayout107.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2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xml"/><Relationship Id="rId1" Type="http://schemas.openxmlformats.org/officeDocument/2006/relationships/slideLayout" Target="../slideLayouts/slideLayout10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2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xml"/><Relationship Id="rId1" Type="http://schemas.openxmlformats.org/officeDocument/2006/relationships/slideLayout" Target="../slideLayouts/slideLayout107.xml"/></Relationships>
</file>

<file path=ppt/slides/_rels/slide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1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100.xml"/></Relationships>
</file>

<file path=ppt/slides/_rels/slide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100.xml"/><Relationship Id="rId4" Type="http://schemas.openxmlformats.org/officeDocument/2006/relationships/hyperlink" Target="https://aka.ms/TeamsDevice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100.xml"/></Relationships>
</file>

<file path=ppt/slides/_rels/slide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D62E20-7065-4F64-8161-20088F19CF33}"/>
              </a:ext>
            </a:extLst>
          </p:cNvPr>
          <p:cNvSpPr>
            <a:spLocks noGrp="1"/>
          </p:cNvSpPr>
          <p:nvPr>
            <p:ph type="title"/>
          </p:nvPr>
        </p:nvSpPr>
        <p:spPr>
          <a:xfrm>
            <a:off x="455995" y="1830688"/>
            <a:ext cx="8459535" cy="2609280"/>
          </a:xfrm>
        </p:spPr>
        <p:txBody>
          <a:bodyPr/>
          <a:lstStyle/>
          <a:p>
            <a:br>
              <a:rPr lang="en-US"/>
            </a:br>
            <a:r>
              <a:rPr lang="en-US"/>
              <a:t>Presenter best practices</a:t>
            </a:r>
          </a:p>
        </p:txBody>
      </p:sp>
      <p:sp>
        <p:nvSpPr>
          <p:cNvPr id="6" name="TextBox 5">
            <a:extLst>
              <a:ext uri="{FF2B5EF4-FFF2-40B4-BE49-F238E27FC236}">
                <a16:creationId xmlns:a16="http://schemas.microsoft.com/office/drawing/2014/main" id="{B2E4D56A-0379-4E1E-945A-762525C9B5F2}"/>
              </a:ext>
            </a:extLst>
          </p:cNvPr>
          <p:cNvSpPr txBox="1"/>
          <p:nvPr/>
        </p:nvSpPr>
        <p:spPr>
          <a:xfrm>
            <a:off x="276796" y="1251991"/>
            <a:ext cx="4642869" cy="1418114"/>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2917">
                      <a:srgbClr val="E6E6E6"/>
                    </a:gs>
                    <a:gs pos="30000">
                      <a:srgbClr val="E6E6E6"/>
                    </a:gs>
                  </a:gsLst>
                  <a:lin ang="5400000" scaled="0"/>
                </a:gradFill>
                <a:effectLst/>
                <a:uLnTx/>
                <a:uFillTx/>
                <a:latin typeface="Segoe UI"/>
                <a:ea typeface="+mn-ea"/>
                <a:cs typeface="+mn-cs"/>
              </a:rPr>
              <a:t>Presenter</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2917">
                      <a:srgbClr val="E6E6E6"/>
                    </a:gs>
                    <a:gs pos="30000">
                      <a:srgbClr val="E6E6E6"/>
                    </a:gs>
                  </a:gsLst>
                  <a:lin ang="5400000" scaled="0"/>
                </a:gradFill>
                <a:effectLst/>
                <a:uLnTx/>
                <a:uFillTx/>
                <a:latin typeface="Segoe UI"/>
                <a:ea typeface="+mn-ea"/>
                <a:cs typeface="+mn-cs"/>
              </a:rPr>
              <a:t>Before your event</a:t>
            </a:r>
          </a:p>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2353" b="0" i="0" u="none" strike="noStrike" kern="1200" cap="none" spc="0" normalizeH="0" baseline="0" noProof="0">
              <a:ln>
                <a:noFill/>
              </a:ln>
              <a:gradFill>
                <a:gsLst>
                  <a:gs pos="2917">
                    <a:srgbClr val="E6E6E6"/>
                  </a:gs>
                  <a:gs pos="30000">
                    <a:srgbClr val="E6E6E6"/>
                  </a:gs>
                </a:gsLst>
                <a:lin ang="5400000" scaled="0"/>
              </a:gradFill>
              <a:effectLst/>
              <a:uLnTx/>
              <a:uFillTx/>
              <a:latin typeface="Segoe UI"/>
              <a:ea typeface="+mn-ea"/>
              <a:cs typeface="+mn-cs"/>
            </a:endParaRPr>
          </a:p>
        </p:txBody>
      </p:sp>
      <p:pic>
        <p:nvPicPr>
          <p:cNvPr id="20" name="Picture 19">
            <a:extLst>
              <a:ext uri="{FF2B5EF4-FFF2-40B4-BE49-F238E27FC236}">
                <a16:creationId xmlns:a16="http://schemas.microsoft.com/office/drawing/2014/main" id="{B0A247E1-069B-4F82-8C2A-BD876749D094}"/>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7741" y="357316"/>
            <a:ext cx="1031322" cy="938193"/>
          </a:xfrm>
          <a:prstGeom prst="rect">
            <a:avLst/>
          </a:prstGeom>
        </p:spPr>
      </p:pic>
      <p:sp>
        <p:nvSpPr>
          <p:cNvPr id="2" name="TextBox 1">
            <a:extLst>
              <a:ext uri="{FF2B5EF4-FFF2-40B4-BE49-F238E27FC236}">
                <a16:creationId xmlns:a16="http://schemas.microsoft.com/office/drawing/2014/main" id="{461269F9-754A-4D4A-A266-A593F169958C}"/>
              </a:ext>
              <a:ext uri="{C183D7F6-B498-43B3-948B-1728B52AA6E4}">
                <adec:decorative xmlns:adec="http://schemas.microsoft.com/office/drawing/2017/decorative" val="1"/>
              </a:ext>
            </a:extLst>
          </p:cNvPr>
          <p:cNvSpPr txBox="1"/>
          <p:nvPr/>
        </p:nvSpPr>
        <p:spPr>
          <a:xfrm>
            <a:off x="11775869" y="6094498"/>
            <a:ext cx="416132" cy="323601"/>
          </a:xfrm>
          <a:prstGeom prst="rect">
            <a:avLst/>
          </a:prstGeom>
          <a:solidFill>
            <a:schemeClr val="tx1">
              <a:lumMod val="10000"/>
              <a:lumOff val="90000"/>
            </a:schemeClr>
          </a:solidFill>
        </p:spPr>
        <p:txBody>
          <a:bodyPr wrap="none" lIns="134464" tIns="89642" rIns="134464" bIns="89642" rtlCol="0">
            <a:spAutoFit/>
          </a:bodyPr>
          <a:lstStyle/>
          <a:p>
            <a:pPr marL="0" marR="0" lvl="0" indent="0" algn="r" defTabSz="914367"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t>78</a:t>
            </a:r>
          </a:p>
        </p:txBody>
      </p:sp>
    </p:spTree>
    <p:extLst>
      <p:ext uri="{BB962C8B-B14F-4D97-AF65-F5344CB8AC3E}">
        <p14:creationId xmlns:p14="http://schemas.microsoft.com/office/powerpoint/2010/main" val="133922068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C9602E3-8B3D-4D98-B78E-F436E7AE51C2}"/>
              </a:ext>
              <a:ext uri="{C183D7F6-B498-43B3-948B-1728B52AA6E4}">
                <adec:decorative xmlns:adec="http://schemas.microsoft.com/office/drawing/2017/decorative" val="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057655" y="4058457"/>
            <a:ext cx="7742703" cy="1845243"/>
          </a:xfrm>
          <a:prstGeom prst="rect">
            <a:avLst/>
          </a:prstGeom>
        </p:spPr>
      </p:pic>
      <p:sp>
        <p:nvSpPr>
          <p:cNvPr id="2" name="Title 1">
            <a:extLst>
              <a:ext uri="{FF2B5EF4-FFF2-40B4-BE49-F238E27FC236}">
                <a16:creationId xmlns:a16="http://schemas.microsoft.com/office/drawing/2014/main" id="{24029153-1175-4505-A3D1-77DCF1BD7B56}"/>
              </a:ext>
            </a:extLst>
          </p:cNvPr>
          <p:cNvSpPr>
            <a:spLocks noGrp="1"/>
          </p:cNvSpPr>
          <p:nvPr>
            <p:ph type="title"/>
          </p:nvPr>
        </p:nvSpPr>
        <p:spPr>
          <a:xfrm>
            <a:off x="391643" y="315073"/>
            <a:ext cx="11085115" cy="543108"/>
          </a:xfrm>
        </p:spPr>
        <p:txBody>
          <a:bodyPr vert="horz" wrap="square" lIns="0" tIns="0" rIns="0" bIns="0" rtlCol="0" anchor="t">
            <a:spAutoFit/>
          </a:bodyPr>
          <a:lstStyle/>
          <a:p>
            <a:pPr defTabSz="914192">
              <a:lnSpc>
                <a:spcPct val="100000"/>
              </a:lnSpc>
              <a:spcAft>
                <a:spcPts val="833"/>
              </a:spcAft>
            </a:pPr>
            <a:r>
              <a:rPr lang="en-US" sz="3529" spc="0">
                <a:solidFill>
                  <a:srgbClr val="000000"/>
                </a:solidFill>
              </a:rPr>
              <a:t>Checklist: recording from home </a:t>
            </a:r>
          </a:p>
        </p:txBody>
      </p:sp>
      <p:sp>
        <p:nvSpPr>
          <p:cNvPr id="8" name="TextBox 7">
            <a:extLst>
              <a:ext uri="{FF2B5EF4-FFF2-40B4-BE49-F238E27FC236}">
                <a16:creationId xmlns:a16="http://schemas.microsoft.com/office/drawing/2014/main" id="{DEF882F3-DDAE-4C30-A5CD-A6DD2FFAD220}"/>
              </a:ext>
            </a:extLst>
          </p:cNvPr>
          <p:cNvSpPr txBox="1"/>
          <p:nvPr/>
        </p:nvSpPr>
        <p:spPr>
          <a:xfrm>
            <a:off x="391642" y="1067625"/>
            <a:ext cx="3316772" cy="3522654"/>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882"/>
              </a:spcAft>
              <a:buClrTx/>
              <a:buSzTx/>
              <a:buFontTx/>
              <a:buNone/>
              <a:tabLst/>
              <a:defRPr/>
            </a:pPr>
            <a:r>
              <a:rPr kumimoji="0" lang="en-US" sz="1765" b="0" i="0" u="none" strike="noStrike" kern="1200" cap="none" spc="0" normalizeH="0" baseline="0" noProof="0">
                <a:ln>
                  <a:noFill/>
                </a:ln>
                <a:solidFill>
                  <a:srgbClr val="0078D4"/>
                </a:solidFill>
                <a:effectLst/>
                <a:uLnTx/>
                <a:uFillTx/>
                <a:latin typeface="Segoe UI Semibold"/>
                <a:ea typeface="+mn-ea"/>
                <a:cs typeface="+mn-cs"/>
              </a:rPr>
              <a:t>Presenting</a:t>
            </a:r>
          </a:p>
          <a:p>
            <a:pPr marL="285640" marR="0" lvl="0" indent="-285640" algn="l" defTabSz="914192" rtl="0" eaLnBrk="1" fontAlgn="auto" latinLnBrk="0" hangingPunct="1">
              <a:lnSpc>
                <a:spcPct val="100000"/>
              </a:lnSpc>
              <a:spcBef>
                <a:spcPts val="0"/>
              </a:spcBef>
              <a:spcAft>
                <a:spcPts val="588"/>
              </a:spcAft>
              <a:buClrTx/>
              <a:buSzTx/>
              <a:buFont typeface="Wingdings" panose="05000000000000000000" pitchFamily="2" charset="2"/>
              <a:buChar char="q"/>
              <a:tabLst/>
              <a:defRPr/>
            </a:pPr>
            <a:r>
              <a:rPr kumimoji="0" lang="en-US" sz="1176" b="0" i="0" u="none" strike="noStrike" kern="1200" cap="none" spc="0" normalizeH="0" baseline="0" noProof="0">
                <a:ln>
                  <a:noFill/>
                </a:ln>
                <a:solidFill>
                  <a:srgbClr val="353535"/>
                </a:solidFill>
                <a:effectLst/>
                <a:uLnTx/>
                <a:uFillTx/>
                <a:latin typeface="Segoe UI"/>
                <a:ea typeface="+mn-ea"/>
                <a:cs typeface="+mn-cs"/>
              </a:rPr>
              <a:t>Computer is plugged into a power outlet</a:t>
            </a:r>
          </a:p>
          <a:p>
            <a:pPr marL="285640" marR="0" lvl="0" indent="-285640" algn="l" defTabSz="914192" rtl="0" eaLnBrk="1" fontAlgn="auto" latinLnBrk="0" hangingPunct="1">
              <a:lnSpc>
                <a:spcPct val="100000"/>
              </a:lnSpc>
              <a:spcBef>
                <a:spcPts val="0"/>
              </a:spcBef>
              <a:spcAft>
                <a:spcPts val="588"/>
              </a:spcAft>
              <a:buClrTx/>
              <a:buSzTx/>
              <a:buFont typeface="Wingdings" panose="05000000000000000000" pitchFamily="2" charset="2"/>
              <a:buChar char="q"/>
              <a:tabLst/>
              <a:defRPr/>
            </a:pPr>
            <a:r>
              <a:rPr kumimoji="0" lang="en-US" sz="1176" b="0" i="0" u="none" strike="noStrike" kern="1200" cap="none" spc="0" normalizeH="0" baseline="0" noProof="0">
                <a:ln>
                  <a:noFill/>
                </a:ln>
                <a:solidFill>
                  <a:srgbClr val="353535"/>
                </a:solidFill>
                <a:effectLst/>
                <a:uLnTx/>
                <a:uFillTx/>
                <a:latin typeface="Segoe UI"/>
                <a:ea typeface="+mn-ea"/>
                <a:cs typeface="+mn-cs"/>
              </a:rPr>
              <a:t>Wired network connection is preferred</a:t>
            </a:r>
          </a:p>
          <a:p>
            <a:pPr marL="285640" marR="0" lvl="0" indent="-285640" algn="l" defTabSz="914192" rtl="0" eaLnBrk="1" fontAlgn="auto" latinLnBrk="0" hangingPunct="1">
              <a:lnSpc>
                <a:spcPct val="100000"/>
              </a:lnSpc>
              <a:spcBef>
                <a:spcPts val="0"/>
              </a:spcBef>
              <a:spcAft>
                <a:spcPts val="588"/>
              </a:spcAft>
              <a:buClrTx/>
              <a:buSzTx/>
              <a:buFont typeface="Wingdings" panose="05000000000000000000" pitchFamily="2" charset="2"/>
              <a:buChar char="q"/>
              <a:tabLst/>
              <a:defRPr/>
            </a:pPr>
            <a:r>
              <a:rPr kumimoji="0" lang="en-US" sz="1176" b="0" i="0" u="none" strike="noStrike" kern="1200" cap="none" spc="0" normalizeH="0" baseline="0" noProof="0">
                <a:ln>
                  <a:noFill/>
                </a:ln>
                <a:solidFill>
                  <a:srgbClr val="353535"/>
                </a:solidFill>
                <a:effectLst/>
                <a:uLnTx/>
                <a:uFillTx/>
                <a:latin typeface="Segoe UI"/>
                <a:ea typeface="+mn-ea"/>
                <a:cs typeface="+mn-cs"/>
              </a:rPr>
              <a:t>No one else should be on your </a:t>
            </a:r>
            <a:r>
              <a:rPr kumimoji="0" lang="en-US" sz="1176" b="0" i="0" u="none" strike="noStrike" kern="1200" cap="none" spc="0" normalizeH="0" baseline="0" noProof="0" err="1">
                <a:ln>
                  <a:noFill/>
                </a:ln>
                <a:solidFill>
                  <a:srgbClr val="353535"/>
                </a:solidFill>
                <a:effectLst/>
                <a:uLnTx/>
                <a:uFillTx/>
                <a:latin typeface="Segoe UI"/>
                <a:ea typeface="+mn-ea"/>
                <a:cs typeface="+mn-cs"/>
              </a:rPr>
              <a:t>WiFi</a:t>
            </a:r>
            <a:r>
              <a:rPr kumimoji="0" lang="en-US" sz="1176" b="0" i="0" u="none" strike="noStrike" kern="1200" cap="none" spc="0" normalizeH="0" baseline="0" noProof="0">
                <a:ln>
                  <a:noFill/>
                </a:ln>
                <a:solidFill>
                  <a:srgbClr val="353535"/>
                </a:solidFill>
                <a:effectLst/>
                <a:uLnTx/>
                <a:uFillTx/>
                <a:latin typeface="Segoe UI"/>
                <a:ea typeface="+mn-ea"/>
                <a:cs typeface="+mn-cs"/>
              </a:rPr>
              <a:t> during recording</a:t>
            </a:r>
          </a:p>
          <a:p>
            <a:pPr marL="285640" marR="0" lvl="0" indent="-285640" algn="l" defTabSz="914192" rtl="0" eaLnBrk="1" fontAlgn="auto" latinLnBrk="0" hangingPunct="1">
              <a:lnSpc>
                <a:spcPct val="100000"/>
              </a:lnSpc>
              <a:spcBef>
                <a:spcPts val="0"/>
              </a:spcBef>
              <a:spcAft>
                <a:spcPts val="588"/>
              </a:spcAft>
              <a:buClrTx/>
              <a:buSzTx/>
              <a:buFont typeface="Wingdings" panose="05000000000000000000" pitchFamily="2" charset="2"/>
              <a:buChar char="q"/>
              <a:tabLst/>
              <a:defRPr/>
            </a:pPr>
            <a:r>
              <a:rPr kumimoji="0" lang="en-US" sz="1176" b="0" i="0" u="none" strike="noStrike" kern="1200" cap="none" spc="0" normalizeH="0" baseline="0" noProof="0">
                <a:ln>
                  <a:noFill/>
                </a:ln>
                <a:solidFill>
                  <a:srgbClr val="353535"/>
                </a:solidFill>
                <a:effectLst/>
                <a:uLnTx/>
                <a:uFillTx/>
                <a:latin typeface="Segoe UI"/>
                <a:ea typeface="+mn-ea"/>
                <a:cs typeface="+mn-cs"/>
              </a:rPr>
              <a:t>Turn off your cell phone </a:t>
            </a:r>
          </a:p>
          <a:p>
            <a:pPr marL="285640" marR="0" lvl="0" indent="-285640" algn="l" defTabSz="914192" rtl="0" eaLnBrk="1" fontAlgn="auto" latinLnBrk="0" hangingPunct="1">
              <a:lnSpc>
                <a:spcPct val="100000"/>
              </a:lnSpc>
              <a:spcBef>
                <a:spcPts val="0"/>
              </a:spcBef>
              <a:spcAft>
                <a:spcPts val="588"/>
              </a:spcAft>
              <a:buClrTx/>
              <a:buSzTx/>
              <a:buFont typeface="Wingdings" panose="05000000000000000000" pitchFamily="2" charset="2"/>
              <a:buChar char="q"/>
              <a:tabLst/>
              <a:defRPr/>
            </a:pPr>
            <a:r>
              <a:rPr kumimoji="0" lang="en-US" sz="1176" b="0" i="0" u="none" strike="noStrike" kern="1200" cap="none" spc="0" normalizeH="0" baseline="0" noProof="0">
                <a:ln>
                  <a:noFill/>
                </a:ln>
                <a:solidFill>
                  <a:srgbClr val="353535"/>
                </a:solidFill>
                <a:effectLst/>
                <a:uLnTx/>
                <a:uFillTx/>
                <a:latin typeface="Segoe UI"/>
                <a:ea typeface="+mn-ea"/>
                <a:cs typeface="+mn-cs"/>
              </a:rPr>
              <a:t>Webcam that delivers a minimum 720p (ideally 1080p)</a:t>
            </a:r>
          </a:p>
          <a:p>
            <a:pPr marL="285640" marR="0" lvl="0" indent="-285640" algn="l" defTabSz="914192" rtl="0" eaLnBrk="1" fontAlgn="auto" latinLnBrk="0" hangingPunct="1">
              <a:lnSpc>
                <a:spcPct val="100000"/>
              </a:lnSpc>
              <a:spcBef>
                <a:spcPts val="0"/>
              </a:spcBef>
              <a:spcAft>
                <a:spcPts val="588"/>
              </a:spcAft>
              <a:buClrTx/>
              <a:buSzTx/>
              <a:buFont typeface="Wingdings" panose="05000000000000000000" pitchFamily="2" charset="2"/>
              <a:buChar char="q"/>
              <a:tabLst/>
              <a:defRPr/>
            </a:pPr>
            <a:r>
              <a:rPr kumimoji="0" lang="en-US" sz="1176" b="0" i="0" u="none" strike="noStrike" kern="1200" cap="none" spc="0" normalizeH="0" baseline="0" noProof="0">
                <a:ln>
                  <a:noFill/>
                </a:ln>
                <a:solidFill>
                  <a:srgbClr val="353535"/>
                </a:solidFill>
                <a:effectLst/>
                <a:uLnTx/>
                <a:uFillTx/>
                <a:latin typeface="Segoe UI"/>
                <a:ea typeface="+mn-ea"/>
                <a:cs typeface="+mn-cs"/>
              </a:rPr>
              <a:t>Invest in a good external microphone or speaker puck  </a:t>
            </a:r>
          </a:p>
          <a:p>
            <a:pPr marL="285640" marR="0" lvl="0" indent="-285640" algn="l" defTabSz="914192" rtl="0" eaLnBrk="1" fontAlgn="auto" latinLnBrk="0" hangingPunct="1">
              <a:lnSpc>
                <a:spcPct val="100000"/>
              </a:lnSpc>
              <a:spcBef>
                <a:spcPts val="0"/>
              </a:spcBef>
              <a:spcAft>
                <a:spcPts val="588"/>
              </a:spcAft>
              <a:buClrTx/>
              <a:buSzTx/>
              <a:buFont typeface="Wingdings" panose="05000000000000000000" pitchFamily="2" charset="2"/>
              <a:buChar char="q"/>
              <a:tabLst/>
              <a:defRPr/>
            </a:pPr>
            <a:r>
              <a:rPr kumimoji="0" lang="en-US" sz="1176" b="0" i="0" u="none" strike="noStrike" kern="1200" cap="none" spc="0" normalizeH="0" baseline="0" noProof="0">
                <a:ln>
                  <a:noFill/>
                </a:ln>
                <a:solidFill>
                  <a:srgbClr val="353535"/>
                </a:solidFill>
                <a:effectLst/>
                <a:uLnTx/>
                <a:uFillTx/>
                <a:latin typeface="Segoe UI"/>
                <a:ea typeface="+mn-ea"/>
                <a:cs typeface="+mn-cs"/>
              </a:rPr>
              <a:t>Camera should be at or slightly above eye level</a:t>
            </a:r>
          </a:p>
          <a:p>
            <a:pPr marL="285640" marR="0" lvl="0" indent="-285640" algn="l" defTabSz="914192" rtl="0" eaLnBrk="1" fontAlgn="auto" latinLnBrk="0" hangingPunct="1">
              <a:lnSpc>
                <a:spcPct val="100000"/>
              </a:lnSpc>
              <a:spcBef>
                <a:spcPts val="0"/>
              </a:spcBef>
              <a:spcAft>
                <a:spcPts val="588"/>
              </a:spcAft>
              <a:buClrTx/>
              <a:buSzTx/>
              <a:buFont typeface="Wingdings" panose="05000000000000000000" pitchFamily="2" charset="2"/>
              <a:buChar char="q"/>
              <a:tabLst/>
              <a:defRPr/>
            </a:pPr>
            <a:r>
              <a:rPr kumimoji="0" lang="en-US" sz="1176" b="0" i="0" u="none" strike="noStrike" kern="1200" cap="none" spc="0" normalizeH="0" baseline="0" noProof="0">
                <a:ln>
                  <a:noFill/>
                </a:ln>
                <a:solidFill>
                  <a:srgbClr val="353535"/>
                </a:solidFill>
                <a:effectLst/>
                <a:uLnTx/>
                <a:uFillTx/>
                <a:latin typeface="Segoe UI"/>
                <a:ea typeface="+mn-ea"/>
                <a:cs typeface="+mn-cs"/>
              </a:rPr>
              <a:t>Backup of materials should be on your local computer</a:t>
            </a:r>
          </a:p>
          <a:p>
            <a:pPr marL="285640" marR="0" lvl="0" indent="-285640" algn="l" defTabSz="914192" rtl="0" eaLnBrk="1" fontAlgn="auto" latinLnBrk="0" hangingPunct="1">
              <a:lnSpc>
                <a:spcPct val="100000"/>
              </a:lnSpc>
              <a:spcBef>
                <a:spcPts val="0"/>
              </a:spcBef>
              <a:spcAft>
                <a:spcPts val="588"/>
              </a:spcAft>
              <a:buClrTx/>
              <a:buSzTx/>
              <a:buFont typeface="Wingdings" panose="05000000000000000000" pitchFamily="2" charset="2"/>
              <a:buChar char="q"/>
              <a:tabLst/>
              <a:defRPr/>
            </a:pPr>
            <a:r>
              <a:rPr kumimoji="0" lang="en-US" sz="1176" b="0" i="0" u="none" strike="noStrike" kern="1200" cap="none" spc="0" normalizeH="0" baseline="0" noProof="0">
                <a:ln>
                  <a:noFill/>
                </a:ln>
                <a:solidFill>
                  <a:srgbClr val="353535"/>
                </a:solidFill>
                <a:effectLst/>
                <a:uLnTx/>
                <a:uFillTx/>
                <a:latin typeface="Segoe UI"/>
                <a:ea typeface="+mn-ea"/>
                <a:cs typeface="+mn-cs"/>
              </a:rPr>
              <a:t>Teams background is ok to use</a:t>
            </a:r>
          </a:p>
        </p:txBody>
      </p:sp>
      <p:sp>
        <p:nvSpPr>
          <p:cNvPr id="7" name="TextBox 6">
            <a:extLst>
              <a:ext uri="{FF2B5EF4-FFF2-40B4-BE49-F238E27FC236}">
                <a16:creationId xmlns:a16="http://schemas.microsoft.com/office/drawing/2014/main" id="{7EAC6FDE-7F3F-4FCB-9A79-31157B057441}"/>
              </a:ext>
            </a:extLst>
          </p:cNvPr>
          <p:cNvSpPr txBox="1"/>
          <p:nvPr/>
        </p:nvSpPr>
        <p:spPr>
          <a:xfrm>
            <a:off x="4303150" y="1067625"/>
            <a:ext cx="3316772" cy="2735108"/>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882"/>
              </a:spcAft>
              <a:buClrTx/>
              <a:buSzTx/>
              <a:buFontTx/>
              <a:buNone/>
              <a:tabLst/>
              <a:defRPr/>
            </a:pPr>
            <a:r>
              <a:rPr kumimoji="0" lang="en-US" sz="1765" b="0" i="0" u="none" strike="noStrike" kern="1200" cap="none" spc="0" normalizeH="0" baseline="0" noProof="0">
                <a:ln>
                  <a:noFill/>
                </a:ln>
                <a:solidFill>
                  <a:srgbClr val="0078D4"/>
                </a:solidFill>
                <a:effectLst/>
                <a:uLnTx/>
                <a:uFillTx/>
                <a:latin typeface="Segoe UI Semibold"/>
                <a:ea typeface="+mn-ea"/>
                <a:cs typeface="+mn-cs"/>
              </a:rPr>
              <a:t>Computer</a:t>
            </a:r>
          </a:p>
          <a:p>
            <a:pPr marL="285640" marR="0" lvl="0" indent="-285640" algn="l" defTabSz="914192" rtl="0" eaLnBrk="1" fontAlgn="auto" latinLnBrk="0" hangingPunct="1">
              <a:lnSpc>
                <a:spcPct val="100000"/>
              </a:lnSpc>
              <a:spcBef>
                <a:spcPts val="0"/>
              </a:spcBef>
              <a:spcAft>
                <a:spcPts val="588"/>
              </a:spcAft>
              <a:buClrTx/>
              <a:buSzTx/>
              <a:buFont typeface="Wingdings" panose="05000000000000000000" pitchFamily="2" charset="2"/>
              <a:buChar char="q"/>
              <a:tabLst/>
              <a:defRPr/>
            </a:pPr>
            <a:r>
              <a:rPr kumimoji="0" lang="en-US" sz="1176" b="0" i="0" u="none" strike="noStrike" kern="1200" cap="none" spc="0" normalizeH="0" baseline="0" noProof="0">
                <a:ln>
                  <a:noFill/>
                </a:ln>
                <a:solidFill>
                  <a:srgbClr val="353535"/>
                </a:solidFill>
                <a:effectLst/>
                <a:uLnTx/>
                <a:uFillTx/>
                <a:latin typeface="Segoe UI"/>
                <a:ea typeface="+mn-ea"/>
                <a:cs typeface="+mn-cs"/>
              </a:rPr>
              <a:t>Clean up desktop</a:t>
            </a:r>
          </a:p>
          <a:p>
            <a:pPr marL="285640" marR="0" lvl="0" indent="-285640" algn="l" defTabSz="914192" rtl="0" eaLnBrk="1" fontAlgn="auto" latinLnBrk="0" hangingPunct="1">
              <a:lnSpc>
                <a:spcPct val="100000"/>
              </a:lnSpc>
              <a:spcBef>
                <a:spcPts val="0"/>
              </a:spcBef>
              <a:spcAft>
                <a:spcPts val="588"/>
              </a:spcAft>
              <a:buClrTx/>
              <a:buSzTx/>
              <a:buFont typeface="Wingdings" panose="05000000000000000000" pitchFamily="2" charset="2"/>
              <a:buChar char="q"/>
              <a:tabLst/>
              <a:defRPr/>
            </a:pPr>
            <a:r>
              <a:rPr kumimoji="0" lang="en-US" sz="1176" b="0" i="0" u="none" strike="noStrike" kern="1200" cap="none" spc="0" normalizeH="0" baseline="0" noProof="0">
                <a:ln>
                  <a:noFill/>
                </a:ln>
                <a:solidFill>
                  <a:srgbClr val="353535"/>
                </a:solidFill>
                <a:effectLst/>
                <a:uLnTx/>
                <a:uFillTx/>
                <a:latin typeface="Segoe UI"/>
                <a:ea typeface="+mn-ea"/>
                <a:cs typeface="+mn-cs"/>
              </a:rPr>
              <a:t>Hide the taskbar if showing desktop</a:t>
            </a:r>
          </a:p>
          <a:p>
            <a:pPr marL="285640" marR="0" lvl="0" indent="-285640" algn="l" defTabSz="914192" rtl="0" eaLnBrk="1" fontAlgn="auto" latinLnBrk="0" hangingPunct="1">
              <a:lnSpc>
                <a:spcPct val="100000"/>
              </a:lnSpc>
              <a:spcBef>
                <a:spcPts val="0"/>
              </a:spcBef>
              <a:spcAft>
                <a:spcPts val="588"/>
              </a:spcAft>
              <a:buClrTx/>
              <a:buSzTx/>
              <a:buFont typeface="Wingdings" panose="05000000000000000000" pitchFamily="2" charset="2"/>
              <a:buChar char="q"/>
              <a:tabLst/>
              <a:defRPr/>
            </a:pPr>
            <a:r>
              <a:rPr kumimoji="0" lang="en-US" sz="1176" b="0" i="0" u="none" strike="noStrike" kern="1200" cap="none" spc="0" normalizeH="0" baseline="0" noProof="0">
                <a:ln>
                  <a:noFill/>
                </a:ln>
                <a:solidFill>
                  <a:srgbClr val="353535"/>
                </a:solidFill>
                <a:effectLst/>
                <a:uLnTx/>
                <a:uFillTx/>
                <a:latin typeface="Segoe UI"/>
                <a:ea typeface="+mn-ea"/>
                <a:cs typeface="+mn-cs"/>
              </a:rPr>
              <a:t>If showing demo, 1920X1080 screen resolution</a:t>
            </a:r>
          </a:p>
          <a:p>
            <a:pPr marL="285640" marR="0" lvl="0" indent="-285640" algn="l" defTabSz="914192" rtl="0" eaLnBrk="1" fontAlgn="auto" latinLnBrk="0" hangingPunct="1">
              <a:lnSpc>
                <a:spcPct val="100000"/>
              </a:lnSpc>
              <a:spcBef>
                <a:spcPts val="0"/>
              </a:spcBef>
              <a:spcAft>
                <a:spcPts val="588"/>
              </a:spcAft>
              <a:buClrTx/>
              <a:buSzTx/>
              <a:buFont typeface="Wingdings" panose="05000000000000000000" pitchFamily="2" charset="2"/>
              <a:buChar char="q"/>
              <a:tabLst/>
              <a:defRPr/>
            </a:pPr>
            <a:r>
              <a:rPr kumimoji="0" lang="en-US" sz="1176" b="0" i="0" u="none" strike="noStrike" kern="1200" cap="none" spc="0" normalizeH="0" baseline="0" noProof="0">
                <a:ln>
                  <a:noFill/>
                </a:ln>
                <a:solidFill>
                  <a:srgbClr val="353535"/>
                </a:solidFill>
                <a:effectLst/>
                <a:uLnTx/>
                <a:uFillTx/>
                <a:latin typeface="Segoe UI"/>
                <a:ea typeface="+mn-ea"/>
                <a:cs typeface="+mn-cs"/>
              </a:rPr>
              <a:t>Use latest browser (Edge or Chrome)</a:t>
            </a:r>
          </a:p>
          <a:p>
            <a:pPr marL="285640" marR="0" lvl="0" indent="-285640" algn="l" defTabSz="914192" rtl="0" eaLnBrk="1" fontAlgn="auto" latinLnBrk="0" hangingPunct="1">
              <a:lnSpc>
                <a:spcPct val="100000"/>
              </a:lnSpc>
              <a:spcBef>
                <a:spcPts val="0"/>
              </a:spcBef>
              <a:spcAft>
                <a:spcPts val="588"/>
              </a:spcAft>
              <a:buClrTx/>
              <a:buSzTx/>
              <a:buFont typeface="Wingdings" panose="05000000000000000000" pitchFamily="2" charset="2"/>
              <a:buChar char="q"/>
              <a:tabLst/>
              <a:defRPr/>
            </a:pPr>
            <a:r>
              <a:rPr kumimoji="0" lang="en-US" sz="1176" b="0" i="0" u="none" strike="noStrike" kern="1200" cap="none" spc="0" normalizeH="0" baseline="0" noProof="0">
                <a:ln>
                  <a:noFill/>
                </a:ln>
                <a:solidFill>
                  <a:srgbClr val="353535"/>
                </a:solidFill>
                <a:effectLst/>
                <a:uLnTx/>
                <a:uFillTx/>
                <a:latin typeface="Segoe UI"/>
                <a:ea typeface="+mn-ea"/>
                <a:cs typeface="+mn-cs"/>
              </a:rPr>
              <a:t>Clear browser history or switch profiles</a:t>
            </a:r>
          </a:p>
          <a:p>
            <a:pPr marL="285640" marR="0" lvl="0" indent="-285640" algn="l" defTabSz="914192" rtl="0" eaLnBrk="1" fontAlgn="auto" latinLnBrk="0" hangingPunct="1">
              <a:lnSpc>
                <a:spcPct val="100000"/>
              </a:lnSpc>
              <a:spcBef>
                <a:spcPts val="0"/>
              </a:spcBef>
              <a:spcAft>
                <a:spcPts val="588"/>
              </a:spcAft>
              <a:buClrTx/>
              <a:buSzTx/>
              <a:buFont typeface="Wingdings" panose="05000000000000000000" pitchFamily="2" charset="2"/>
              <a:buChar char="q"/>
              <a:tabLst/>
              <a:defRPr/>
            </a:pPr>
            <a:r>
              <a:rPr kumimoji="0" lang="en-US" sz="1176" b="0" i="0" u="none" strike="noStrike" kern="1200" cap="none" spc="0" normalizeH="0" baseline="0" noProof="0">
                <a:ln>
                  <a:noFill/>
                </a:ln>
                <a:solidFill>
                  <a:srgbClr val="353535"/>
                </a:solidFill>
                <a:effectLst/>
                <a:uLnTx/>
                <a:uFillTx/>
                <a:latin typeface="Segoe UI"/>
                <a:ea typeface="+mn-ea"/>
                <a:cs typeface="+mn-cs"/>
              </a:rPr>
              <a:t>Close unnecessary applications</a:t>
            </a:r>
          </a:p>
          <a:p>
            <a:pPr marL="285640" marR="0" lvl="0" indent="-285640" algn="l" defTabSz="914192" rtl="0" eaLnBrk="1" fontAlgn="auto" latinLnBrk="0" hangingPunct="1">
              <a:lnSpc>
                <a:spcPct val="100000"/>
              </a:lnSpc>
              <a:spcBef>
                <a:spcPts val="0"/>
              </a:spcBef>
              <a:spcAft>
                <a:spcPts val="588"/>
              </a:spcAft>
              <a:buClrTx/>
              <a:buSzTx/>
              <a:buFont typeface="Wingdings" panose="05000000000000000000" pitchFamily="2" charset="2"/>
              <a:buChar char="q"/>
              <a:tabLst/>
              <a:defRPr/>
            </a:pPr>
            <a:r>
              <a:rPr kumimoji="0" lang="en-US" sz="1176" b="0" i="0" u="none" strike="noStrike" kern="1200" cap="none" spc="0" normalizeH="0" baseline="0" noProof="0">
                <a:ln>
                  <a:noFill/>
                </a:ln>
                <a:solidFill>
                  <a:srgbClr val="353535"/>
                </a:solidFill>
                <a:effectLst/>
                <a:uLnTx/>
                <a:uFillTx/>
                <a:latin typeface="Segoe UI"/>
                <a:ea typeface="+mn-ea"/>
                <a:cs typeface="+mn-cs"/>
              </a:rPr>
              <a:t>Turn off all notifications</a:t>
            </a:r>
          </a:p>
          <a:p>
            <a:pPr marL="285640" marR="0" lvl="0" indent="-285640" algn="l" defTabSz="914192" rtl="0" eaLnBrk="1" fontAlgn="auto" latinLnBrk="0" hangingPunct="1">
              <a:lnSpc>
                <a:spcPct val="100000"/>
              </a:lnSpc>
              <a:spcBef>
                <a:spcPts val="0"/>
              </a:spcBef>
              <a:spcAft>
                <a:spcPts val="588"/>
              </a:spcAft>
              <a:buClrTx/>
              <a:buSzTx/>
              <a:buFont typeface="Wingdings" panose="05000000000000000000" pitchFamily="2" charset="2"/>
              <a:buChar char="q"/>
              <a:tabLst/>
              <a:defRPr/>
            </a:pPr>
            <a:r>
              <a:rPr kumimoji="0" lang="en-US" sz="1176" b="0" i="0" u="none" strike="noStrike" kern="1200" cap="none" spc="0" normalizeH="0" baseline="0" noProof="0">
                <a:ln>
                  <a:noFill/>
                </a:ln>
                <a:solidFill>
                  <a:srgbClr val="353535"/>
                </a:solidFill>
                <a:effectLst/>
                <a:uLnTx/>
                <a:uFillTx/>
                <a:latin typeface="Segoe UI"/>
                <a:ea typeface="+mn-ea"/>
                <a:cs typeface="+mn-cs"/>
              </a:rPr>
              <a:t>Update your computer prior to your recording date or disable</a:t>
            </a:r>
          </a:p>
        </p:txBody>
      </p:sp>
      <p:sp>
        <p:nvSpPr>
          <p:cNvPr id="9" name="TextBox 8">
            <a:extLst>
              <a:ext uri="{FF2B5EF4-FFF2-40B4-BE49-F238E27FC236}">
                <a16:creationId xmlns:a16="http://schemas.microsoft.com/office/drawing/2014/main" id="{077C9C3D-8AD2-446D-A946-E6325FAD26FA}"/>
              </a:ext>
            </a:extLst>
          </p:cNvPr>
          <p:cNvSpPr txBox="1"/>
          <p:nvPr/>
        </p:nvSpPr>
        <p:spPr>
          <a:xfrm>
            <a:off x="8214658" y="1067625"/>
            <a:ext cx="3316772" cy="2839111"/>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882"/>
              </a:spcAft>
              <a:buClrTx/>
              <a:buSzTx/>
              <a:buFontTx/>
              <a:buNone/>
              <a:tabLst/>
              <a:defRPr/>
            </a:pPr>
            <a:r>
              <a:rPr kumimoji="0" lang="en-US" sz="1765"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Environment &amp; Wardrobe</a:t>
            </a:r>
          </a:p>
          <a:p>
            <a:pPr marL="285640" marR="0" lvl="0" indent="-285640" algn="l" defTabSz="914192" rtl="0" eaLnBrk="1" fontAlgn="auto" latinLnBrk="0" hangingPunct="1">
              <a:lnSpc>
                <a:spcPct val="100000"/>
              </a:lnSpc>
              <a:spcBef>
                <a:spcPts val="0"/>
              </a:spcBef>
              <a:spcAft>
                <a:spcPts val="588"/>
              </a:spcAft>
              <a:buClrTx/>
              <a:buSzTx/>
              <a:buFont typeface="Wingdings" panose="05000000000000000000" pitchFamily="2" charset="2"/>
              <a:buChar char="q"/>
              <a:tabLst/>
              <a:defRPr/>
            </a:pPr>
            <a:r>
              <a:rPr kumimoji="0" lang="en-US" sz="1176" b="0" i="0" u="none" strike="noStrike" kern="1200" cap="none" spc="0" normalizeH="0" baseline="0" noProof="0">
                <a:ln>
                  <a:noFill/>
                </a:ln>
                <a:solidFill>
                  <a:srgbClr val="353535"/>
                </a:solidFill>
                <a:effectLst/>
                <a:uLnTx/>
                <a:uFillTx/>
                <a:latin typeface="Segoe UI"/>
                <a:ea typeface="+mn-ea"/>
                <a:cs typeface="+mn-cs"/>
              </a:rPr>
              <a:t>Record from a private room or location (avoid disruptions)</a:t>
            </a:r>
          </a:p>
          <a:p>
            <a:pPr marL="285640" marR="0" lvl="0" indent="-285640" algn="l" defTabSz="914192" rtl="0" eaLnBrk="1" fontAlgn="auto" latinLnBrk="0" hangingPunct="1">
              <a:lnSpc>
                <a:spcPct val="100000"/>
              </a:lnSpc>
              <a:spcBef>
                <a:spcPts val="0"/>
              </a:spcBef>
              <a:spcAft>
                <a:spcPts val="588"/>
              </a:spcAft>
              <a:buClrTx/>
              <a:buSzTx/>
              <a:buFont typeface="Wingdings" panose="05000000000000000000" pitchFamily="2" charset="2"/>
              <a:buChar char="q"/>
              <a:tabLst/>
              <a:defRPr/>
            </a:pPr>
            <a:r>
              <a:rPr kumimoji="0" lang="en-US" sz="1176" b="0" i="0" u="none" strike="noStrike" kern="1200" cap="none" spc="0" normalizeH="0" baseline="0" noProof="0">
                <a:ln>
                  <a:noFill/>
                </a:ln>
                <a:solidFill>
                  <a:srgbClr val="353535"/>
                </a:solidFill>
                <a:effectLst/>
                <a:uLnTx/>
                <a:uFillTx/>
                <a:latin typeface="Segoe UI"/>
                <a:ea typeface="+mn-ea"/>
                <a:cs typeface="+mn-cs"/>
              </a:rPr>
              <a:t>No harsh lighting on your face or behind you</a:t>
            </a:r>
          </a:p>
          <a:p>
            <a:pPr marL="285640" marR="0" lvl="0" indent="-285640" algn="l" defTabSz="914192" rtl="0" eaLnBrk="1" fontAlgn="auto" latinLnBrk="0" hangingPunct="1">
              <a:lnSpc>
                <a:spcPct val="100000"/>
              </a:lnSpc>
              <a:spcBef>
                <a:spcPts val="0"/>
              </a:spcBef>
              <a:spcAft>
                <a:spcPts val="588"/>
              </a:spcAft>
              <a:buClrTx/>
              <a:buSzTx/>
              <a:buFont typeface="Wingdings" panose="05000000000000000000" pitchFamily="2" charset="2"/>
              <a:buChar char="q"/>
              <a:tabLst/>
              <a:defRPr/>
            </a:pPr>
            <a:r>
              <a:rPr kumimoji="0" lang="en-US" sz="1176" b="0" i="0" u="none" strike="noStrike" kern="1200" cap="none" spc="0" normalizeH="0" baseline="0" noProof="0">
                <a:ln>
                  <a:noFill/>
                </a:ln>
                <a:solidFill>
                  <a:srgbClr val="353535"/>
                </a:solidFill>
                <a:effectLst/>
                <a:uLnTx/>
                <a:uFillTx/>
                <a:latin typeface="Segoe UI"/>
                <a:ea typeface="+mn-ea"/>
                <a:cs typeface="+mn-cs"/>
              </a:rPr>
              <a:t>Warm light (desk lamp) is preferred</a:t>
            </a:r>
          </a:p>
          <a:p>
            <a:pPr marL="285640" marR="0" lvl="0" indent="-285640" algn="l" defTabSz="914192" rtl="0" eaLnBrk="1" fontAlgn="auto" latinLnBrk="0" hangingPunct="1">
              <a:lnSpc>
                <a:spcPct val="100000"/>
              </a:lnSpc>
              <a:spcBef>
                <a:spcPts val="0"/>
              </a:spcBef>
              <a:spcAft>
                <a:spcPts val="588"/>
              </a:spcAft>
              <a:buClrTx/>
              <a:buSzTx/>
              <a:buFont typeface="Wingdings" panose="05000000000000000000" pitchFamily="2" charset="2"/>
              <a:buChar char="q"/>
              <a:tabLst/>
              <a:defRPr/>
            </a:pPr>
            <a:r>
              <a:rPr kumimoji="0" lang="en-US" sz="1176" b="0" i="0" u="none" strike="noStrike" kern="1200" cap="none" spc="0" normalizeH="0" baseline="0" noProof="0">
                <a:ln>
                  <a:noFill/>
                </a:ln>
                <a:solidFill>
                  <a:srgbClr val="353535"/>
                </a:solidFill>
                <a:effectLst/>
                <a:uLnTx/>
                <a:uFillTx/>
                <a:latin typeface="Segoe UI"/>
                <a:ea typeface="+mn-ea"/>
                <a:cs typeface="+mn-cs"/>
              </a:rPr>
              <a:t>Backdrop should be natural but uncluttered</a:t>
            </a:r>
          </a:p>
          <a:p>
            <a:pPr marL="285640" marR="0" lvl="0" indent="-285640" algn="l" defTabSz="914192" rtl="0" eaLnBrk="1" fontAlgn="auto" latinLnBrk="0" hangingPunct="1">
              <a:lnSpc>
                <a:spcPct val="100000"/>
              </a:lnSpc>
              <a:spcBef>
                <a:spcPts val="0"/>
              </a:spcBef>
              <a:spcAft>
                <a:spcPts val="588"/>
              </a:spcAft>
              <a:buClrTx/>
              <a:buSzTx/>
              <a:buFont typeface="Wingdings" panose="05000000000000000000" pitchFamily="2" charset="2"/>
              <a:buChar char="q"/>
              <a:tabLst/>
              <a:defRPr/>
            </a:pPr>
            <a:r>
              <a:rPr kumimoji="0" lang="en-US" sz="1176" b="0" i="0" u="none" strike="noStrike" kern="1200" cap="none" spc="0" normalizeH="0" baseline="0" noProof="0">
                <a:ln>
                  <a:noFill/>
                </a:ln>
                <a:solidFill>
                  <a:srgbClr val="353535"/>
                </a:solidFill>
                <a:effectLst/>
                <a:uLnTx/>
                <a:uFillTx/>
                <a:latin typeface="Segoe UI"/>
                <a:ea typeface="+mn-ea"/>
                <a:cs typeface="+mn-cs"/>
              </a:rPr>
              <a:t>Teams background effects are useful. Consider one for your event.</a:t>
            </a:r>
          </a:p>
          <a:p>
            <a:pPr marL="285640" marR="0" lvl="0" indent="-285640" algn="l" defTabSz="914192" rtl="0" eaLnBrk="1" fontAlgn="auto" latinLnBrk="0" hangingPunct="1">
              <a:lnSpc>
                <a:spcPct val="100000"/>
              </a:lnSpc>
              <a:spcBef>
                <a:spcPts val="0"/>
              </a:spcBef>
              <a:spcAft>
                <a:spcPts val="588"/>
              </a:spcAft>
              <a:buClrTx/>
              <a:buSzTx/>
              <a:buFont typeface="Wingdings" panose="05000000000000000000" pitchFamily="2" charset="2"/>
              <a:buChar char="q"/>
              <a:tabLst/>
              <a:defRPr/>
            </a:pPr>
            <a:r>
              <a:rPr kumimoji="0" lang="en-US" sz="1176" b="0" i="0" u="none" strike="noStrike" kern="1200" cap="none" spc="0" normalizeH="0" baseline="0" noProof="0">
                <a:ln>
                  <a:noFill/>
                </a:ln>
                <a:solidFill>
                  <a:srgbClr val="353535"/>
                </a:solidFill>
                <a:effectLst/>
                <a:uLnTx/>
                <a:uFillTx/>
                <a:latin typeface="Segoe UI"/>
                <a:ea typeface="+mn-ea"/>
                <a:cs typeface="+mn-cs"/>
              </a:rPr>
              <a:t>Solid or subtle pattern shirt appropriate for your audience</a:t>
            </a:r>
          </a:p>
          <a:p>
            <a:pPr marL="285640" marR="0" lvl="0" indent="-285640" algn="l" defTabSz="914192" rtl="0" eaLnBrk="1" fontAlgn="auto" latinLnBrk="0" hangingPunct="1">
              <a:lnSpc>
                <a:spcPct val="100000"/>
              </a:lnSpc>
              <a:spcBef>
                <a:spcPts val="0"/>
              </a:spcBef>
              <a:spcAft>
                <a:spcPts val="588"/>
              </a:spcAft>
              <a:buClrTx/>
              <a:buSzTx/>
              <a:buFont typeface="Wingdings" panose="05000000000000000000" pitchFamily="2" charset="2"/>
              <a:buChar char="q"/>
              <a:tabLst/>
              <a:defRPr/>
            </a:pPr>
            <a:r>
              <a:rPr kumimoji="0" lang="en-US" sz="1176" b="0" i="0" u="none" strike="noStrike" kern="1200" cap="none" spc="0" normalizeH="0" baseline="0" noProof="0">
                <a:ln>
                  <a:noFill/>
                </a:ln>
                <a:solidFill>
                  <a:srgbClr val="353535"/>
                </a:solidFill>
                <a:effectLst/>
                <a:uLnTx/>
                <a:uFillTx/>
                <a:latin typeface="Segoe UI"/>
                <a:ea typeface="+mn-ea"/>
                <a:cs typeface="+mn-cs"/>
              </a:rPr>
              <a:t>Avoid busy pattern, all white or grass-green shirts (for green screen effects)</a:t>
            </a:r>
          </a:p>
        </p:txBody>
      </p:sp>
      <p:sp>
        <p:nvSpPr>
          <p:cNvPr id="4" name="TextBox 3">
            <a:extLst>
              <a:ext uri="{FF2B5EF4-FFF2-40B4-BE49-F238E27FC236}">
                <a16:creationId xmlns:a16="http://schemas.microsoft.com/office/drawing/2014/main" id="{72D666FC-FB4F-4509-B4B8-B01E4C0BC790}"/>
              </a:ext>
              <a:ext uri="{C183D7F6-B498-43B3-948B-1728B52AA6E4}">
                <adec:decorative xmlns:adec="http://schemas.microsoft.com/office/drawing/2017/decorative" val="1"/>
              </a:ext>
            </a:extLst>
          </p:cNvPr>
          <p:cNvSpPr txBox="1"/>
          <p:nvPr/>
        </p:nvSpPr>
        <p:spPr>
          <a:xfrm>
            <a:off x="11772726" y="6094498"/>
            <a:ext cx="419275" cy="323601"/>
          </a:xfrm>
          <a:prstGeom prst="rect">
            <a:avLst/>
          </a:prstGeom>
          <a:solidFill>
            <a:schemeClr val="tx1">
              <a:lumMod val="10000"/>
              <a:lumOff val="90000"/>
            </a:schemeClr>
          </a:solidFill>
        </p:spPr>
        <p:txBody>
          <a:bodyPr wrap="none" lIns="134464" tIns="89642" rIns="134464" bIns="89642" rtlCol="0">
            <a:spAutoFit/>
          </a:bodyPr>
          <a:lstStyle/>
          <a:p>
            <a:pPr marL="0" marR="0" lvl="0" indent="0" algn="r" defTabSz="914367"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t>86</a:t>
            </a:r>
          </a:p>
        </p:txBody>
      </p:sp>
    </p:spTree>
    <p:extLst>
      <p:ext uri="{BB962C8B-B14F-4D97-AF65-F5344CB8AC3E}">
        <p14:creationId xmlns:p14="http://schemas.microsoft.com/office/powerpoint/2010/main" val="5785134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EFF66D3-ABBC-4E4D-BCEB-78126AE12635}"/>
              </a:ext>
              <a:ext uri="{C183D7F6-B498-43B3-948B-1728B52AA6E4}">
                <adec:decorative xmlns:adec="http://schemas.microsoft.com/office/drawing/2017/decorative" val="1"/>
              </a:ext>
            </a:extLst>
          </p:cNvPr>
          <p:cNvGrpSpPr/>
          <p:nvPr/>
        </p:nvGrpSpPr>
        <p:grpSpPr>
          <a:xfrm>
            <a:off x="4342499" y="1228404"/>
            <a:ext cx="7476316" cy="3932336"/>
            <a:chOff x="4046538" y="1257300"/>
            <a:chExt cx="9898062" cy="5206108"/>
          </a:xfrm>
        </p:grpSpPr>
        <p:pic>
          <p:nvPicPr>
            <p:cNvPr id="16" name="Picture 15">
              <a:extLst>
                <a:ext uri="{FF2B5EF4-FFF2-40B4-BE49-F238E27FC236}">
                  <a16:creationId xmlns:a16="http://schemas.microsoft.com/office/drawing/2014/main" id="{F8E03CFE-F76E-4433-9A97-053518EF042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046538" y="1257300"/>
              <a:ext cx="9898062" cy="5206108"/>
            </a:xfrm>
            <a:prstGeom prst="rect">
              <a:avLst/>
            </a:prstGeom>
            <a:ln w="6350">
              <a:solidFill>
                <a:schemeClr val="tx1"/>
              </a:solidFill>
            </a:ln>
          </p:spPr>
        </p:pic>
        <p:sp>
          <p:nvSpPr>
            <p:cNvPr id="17" name="Rectangle 16">
              <a:extLst>
                <a:ext uri="{FF2B5EF4-FFF2-40B4-BE49-F238E27FC236}">
                  <a16:creationId xmlns:a16="http://schemas.microsoft.com/office/drawing/2014/main" id="{57F31E72-A801-4E13-B86F-130A4C50972C}"/>
                </a:ext>
              </a:extLst>
            </p:cNvPr>
            <p:cNvSpPr/>
            <p:nvPr/>
          </p:nvSpPr>
          <p:spPr bwMode="auto">
            <a:xfrm>
              <a:off x="5141644" y="1282580"/>
              <a:ext cx="1769696" cy="155696"/>
            </a:xfrm>
            <a:prstGeom prst="rect">
              <a:avLst/>
            </a:prstGeom>
            <a:solidFill>
              <a:srgbClr val="B747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378" tIns="121903" rIns="152378" bIns="121903" numCol="1" spcCol="0" rtlCol="0" fromWordArt="0" anchor="t" anchorCtr="0" forceAA="0" compatLnSpc="1">
              <a:prstTxWarp prst="textNoShape">
                <a:avLst/>
              </a:prstTxWarp>
              <a:noAutofit/>
            </a:bodyPr>
            <a:lstStyle/>
            <a:p>
              <a:pPr marL="0" marR="0" lvl="0" indent="0" algn="l" defTabSz="77689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92DA90A9-2ECD-4B0B-A489-0DE63DF47096}"/>
                </a:ext>
              </a:extLst>
            </p:cNvPr>
            <p:cNvSpPr/>
            <p:nvPr/>
          </p:nvSpPr>
          <p:spPr bwMode="auto">
            <a:xfrm>
              <a:off x="12066270" y="1274445"/>
              <a:ext cx="762000" cy="163831"/>
            </a:xfrm>
            <a:prstGeom prst="rect">
              <a:avLst/>
            </a:prstGeom>
            <a:solidFill>
              <a:srgbClr val="B747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378" tIns="121903" rIns="152378" bIns="121903" numCol="1" spcCol="0" rtlCol="0" fromWordArt="0" anchor="t" anchorCtr="0" forceAA="0" compatLnSpc="1">
              <a:prstTxWarp prst="textNoShape">
                <a:avLst/>
              </a:prstTxWarp>
              <a:noAutofit/>
            </a:bodyPr>
            <a:lstStyle/>
            <a:p>
              <a:pPr marL="0" marR="0" lvl="0" indent="0" algn="l" defTabSz="77689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4660936F-7636-414D-8441-442D8D454AA0}"/>
              </a:ext>
            </a:extLst>
          </p:cNvPr>
          <p:cNvSpPr>
            <a:spLocks noGrp="1"/>
          </p:cNvSpPr>
          <p:nvPr>
            <p:ph type="title"/>
          </p:nvPr>
        </p:nvSpPr>
        <p:spPr>
          <a:xfrm>
            <a:off x="361840" y="246818"/>
            <a:ext cx="11129830" cy="543108"/>
          </a:xfrm>
        </p:spPr>
        <p:txBody>
          <a:bodyPr vert="horz" wrap="square" lIns="0" tIns="0" rIns="0" bIns="0" rtlCol="0" anchor="t">
            <a:spAutoFit/>
          </a:bodyPr>
          <a:lstStyle/>
          <a:p>
            <a:pPr defTabSz="914367">
              <a:lnSpc>
                <a:spcPct val="100000"/>
              </a:lnSpc>
              <a:spcAft>
                <a:spcPts val="0"/>
              </a:spcAft>
            </a:pPr>
            <a:r>
              <a:rPr lang="en-US" sz="3529"/>
              <a:t>Recording – PowerPoint</a:t>
            </a:r>
          </a:p>
        </p:txBody>
      </p:sp>
      <p:sp>
        <p:nvSpPr>
          <p:cNvPr id="14" name="Oval 13">
            <a:extLst>
              <a:ext uri="{FF2B5EF4-FFF2-40B4-BE49-F238E27FC236}">
                <a16:creationId xmlns:a16="http://schemas.microsoft.com/office/drawing/2014/main" id="{B3BD0FD3-D8DB-4DD2-B70C-BF30C03449E3}"/>
              </a:ext>
              <a:ext uri="{C183D7F6-B498-43B3-948B-1728B52AA6E4}">
                <adec:decorative xmlns:adec="http://schemas.microsoft.com/office/drawing/2017/decorative" val="1"/>
              </a:ext>
            </a:extLst>
          </p:cNvPr>
          <p:cNvSpPr/>
          <p:nvPr/>
        </p:nvSpPr>
        <p:spPr bwMode="auto">
          <a:xfrm>
            <a:off x="361519" y="1193924"/>
            <a:ext cx="230684" cy="230684"/>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378" tIns="121903" rIns="152378" bIns="121903" numCol="1" spcCol="0" rtlCol="0" fromWordArt="0" anchor="ctr" anchorCtr="0" forceAA="0" compatLnSpc="1">
            <a:prstTxWarp prst="textNoShape">
              <a:avLst/>
            </a:prstTxWarp>
            <a:noAutofit/>
          </a:bodyPr>
          <a:lstStyle/>
          <a:p>
            <a:pPr marL="0" marR="0" lvl="0" indent="0" algn="ctr" defTabSz="776896" rtl="0" eaLnBrk="1" fontAlgn="base" latinLnBrk="0" hangingPunct="1">
              <a:lnSpc>
                <a:spcPct val="100000"/>
              </a:lnSpc>
              <a:spcBef>
                <a:spcPct val="0"/>
              </a:spcBef>
              <a:spcAft>
                <a:spcPct val="0"/>
              </a:spcAft>
              <a:buClrTx/>
              <a:buSzTx/>
              <a:buFontTx/>
              <a:buNone/>
              <a:tabLst/>
              <a:defRPr/>
            </a:pPr>
            <a:r>
              <a:rPr kumimoji="0" lang="en-US" sz="1029" b="0" i="0" u="none" strike="noStrike" kern="1200" cap="none" spc="0" normalizeH="0" baseline="0" noProof="0">
                <a:ln>
                  <a:noFill/>
                </a:ln>
                <a:solidFill>
                  <a:srgbClr val="FFFFFF"/>
                </a:solidFill>
                <a:effectLst/>
                <a:uLnTx/>
                <a:uFillTx/>
                <a:latin typeface="Segoe UI Semibold"/>
                <a:ea typeface="+mn-ea"/>
                <a:cs typeface="Segoe UI" pitchFamily="34" charset="0"/>
              </a:rPr>
              <a:t>1</a:t>
            </a:r>
          </a:p>
        </p:txBody>
      </p:sp>
      <p:sp>
        <p:nvSpPr>
          <p:cNvPr id="34" name="Oval 33">
            <a:extLst>
              <a:ext uri="{FF2B5EF4-FFF2-40B4-BE49-F238E27FC236}">
                <a16:creationId xmlns:a16="http://schemas.microsoft.com/office/drawing/2014/main" id="{7419D9AA-A3A1-4C00-A941-2D0CEFC63EA6}"/>
              </a:ext>
              <a:ext uri="{C183D7F6-B498-43B3-948B-1728B52AA6E4}">
                <adec:decorative xmlns:adec="http://schemas.microsoft.com/office/drawing/2017/decorative" val="1"/>
              </a:ext>
            </a:extLst>
          </p:cNvPr>
          <p:cNvSpPr/>
          <p:nvPr/>
        </p:nvSpPr>
        <p:spPr bwMode="auto">
          <a:xfrm>
            <a:off x="10753866" y="1340200"/>
            <a:ext cx="230684" cy="230684"/>
          </a:xfrm>
          <a:prstGeom prst="ellipse">
            <a:avLst/>
          </a:prstGeom>
          <a:solidFill>
            <a:srgbClr val="0078D4"/>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378" tIns="121903" rIns="152378" bIns="121903" numCol="1" spcCol="0" rtlCol="0" fromWordArt="0" anchor="ctr" anchorCtr="0" forceAA="0" compatLnSpc="1">
            <a:prstTxWarp prst="textNoShape">
              <a:avLst/>
            </a:prstTxWarp>
            <a:noAutofit/>
          </a:bodyPr>
          <a:lstStyle/>
          <a:p>
            <a:pPr marL="0" marR="0" lvl="0" indent="0" algn="ctr" defTabSz="776896" rtl="0" eaLnBrk="1" fontAlgn="base" latinLnBrk="0" hangingPunct="1">
              <a:lnSpc>
                <a:spcPct val="100000"/>
              </a:lnSpc>
              <a:spcBef>
                <a:spcPct val="0"/>
              </a:spcBef>
              <a:spcAft>
                <a:spcPct val="0"/>
              </a:spcAft>
              <a:buClrTx/>
              <a:buSzTx/>
              <a:buFontTx/>
              <a:buNone/>
              <a:tabLst/>
              <a:defRPr/>
            </a:pPr>
            <a:r>
              <a:rPr kumimoji="0" lang="en-US" sz="1029" b="0" i="0" u="none" strike="noStrike" kern="1200" cap="none" spc="0" normalizeH="0" baseline="0" noProof="0">
                <a:ln>
                  <a:noFill/>
                </a:ln>
                <a:solidFill>
                  <a:srgbClr val="FFFFFF"/>
                </a:solidFill>
                <a:effectLst/>
                <a:uLnTx/>
                <a:uFillTx/>
                <a:latin typeface="Segoe UI Semibold"/>
                <a:ea typeface="+mn-ea"/>
                <a:cs typeface="Segoe UI" pitchFamily="34" charset="0"/>
              </a:rPr>
              <a:t>1</a:t>
            </a:r>
          </a:p>
        </p:txBody>
      </p:sp>
      <p:sp>
        <p:nvSpPr>
          <p:cNvPr id="35" name="Oval 34">
            <a:extLst>
              <a:ext uri="{FF2B5EF4-FFF2-40B4-BE49-F238E27FC236}">
                <a16:creationId xmlns:a16="http://schemas.microsoft.com/office/drawing/2014/main" id="{1379C898-686F-4573-B1A8-75080330CE90}"/>
              </a:ext>
              <a:ext uri="{C183D7F6-B498-43B3-948B-1728B52AA6E4}">
                <adec:decorative xmlns:adec="http://schemas.microsoft.com/office/drawing/2017/decorative" val="1"/>
              </a:ext>
            </a:extLst>
          </p:cNvPr>
          <p:cNvSpPr/>
          <p:nvPr/>
        </p:nvSpPr>
        <p:spPr bwMode="auto">
          <a:xfrm>
            <a:off x="7795048" y="1118219"/>
            <a:ext cx="230684" cy="230684"/>
          </a:xfrm>
          <a:prstGeom prst="ellipse">
            <a:avLst/>
          </a:prstGeom>
          <a:solidFill>
            <a:srgbClr val="0078D4"/>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378" tIns="121903" rIns="152378" bIns="121903" numCol="1" spcCol="0" rtlCol="0" fromWordArt="0" anchor="ctr" anchorCtr="0" forceAA="0" compatLnSpc="1">
            <a:prstTxWarp prst="textNoShape">
              <a:avLst/>
            </a:prstTxWarp>
            <a:noAutofit/>
          </a:bodyPr>
          <a:lstStyle/>
          <a:p>
            <a:pPr marL="0" marR="0" lvl="0" indent="0" algn="ctr" defTabSz="776896" rtl="0" eaLnBrk="1" fontAlgn="base" latinLnBrk="0" hangingPunct="1">
              <a:lnSpc>
                <a:spcPct val="100000"/>
              </a:lnSpc>
              <a:spcBef>
                <a:spcPct val="0"/>
              </a:spcBef>
              <a:spcAft>
                <a:spcPct val="0"/>
              </a:spcAft>
              <a:buClrTx/>
              <a:buSzTx/>
              <a:buFontTx/>
              <a:buNone/>
              <a:tabLst/>
              <a:defRPr/>
            </a:pPr>
            <a:r>
              <a:rPr kumimoji="0" lang="en-US" sz="1029" b="0" i="0" u="none" strike="noStrike" kern="1200" cap="none" spc="0" normalizeH="0" baseline="0" noProof="0">
                <a:ln>
                  <a:noFill/>
                </a:ln>
                <a:solidFill>
                  <a:srgbClr val="FFFFFF"/>
                </a:solidFill>
                <a:effectLst/>
                <a:uLnTx/>
                <a:uFillTx/>
                <a:latin typeface="Segoe UI Semibold"/>
                <a:ea typeface="+mn-ea"/>
                <a:cs typeface="Segoe UI" pitchFamily="34" charset="0"/>
              </a:rPr>
              <a:t>2</a:t>
            </a:r>
          </a:p>
        </p:txBody>
      </p:sp>
      <p:sp>
        <p:nvSpPr>
          <p:cNvPr id="36" name="Oval 35">
            <a:extLst>
              <a:ext uri="{FF2B5EF4-FFF2-40B4-BE49-F238E27FC236}">
                <a16:creationId xmlns:a16="http://schemas.microsoft.com/office/drawing/2014/main" id="{BAC24FFD-4891-4987-A647-E931A6EED787}"/>
              </a:ext>
              <a:ext uri="{C183D7F6-B498-43B3-948B-1728B52AA6E4}">
                <adec:decorative xmlns:adec="http://schemas.microsoft.com/office/drawing/2017/decorative" val="1"/>
              </a:ext>
            </a:extLst>
          </p:cNvPr>
          <p:cNvSpPr/>
          <p:nvPr/>
        </p:nvSpPr>
        <p:spPr bwMode="auto">
          <a:xfrm>
            <a:off x="7162327" y="1118219"/>
            <a:ext cx="230684" cy="230684"/>
          </a:xfrm>
          <a:prstGeom prst="ellipse">
            <a:avLst/>
          </a:prstGeom>
          <a:solidFill>
            <a:srgbClr val="0078D4"/>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378" tIns="121903" rIns="152378" bIns="121903" numCol="1" spcCol="0" rtlCol="0" fromWordArt="0" anchor="ctr" anchorCtr="0" forceAA="0" compatLnSpc="1">
            <a:prstTxWarp prst="textNoShape">
              <a:avLst/>
            </a:prstTxWarp>
            <a:noAutofit/>
          </a:bodyPr>
          <a:lstStyle/>
          <a:p>
            <a:pPr marL="0" marR="0" lvl="0" indent="0" algn="ctr" defTabSz="776896" rtl="0" eaLnBrk="1" fontAlgn="base" latinLnBrk="0" hangingPunct="1">
              <a:lnSpc>
                <a:spcPct val="100000"/>
              </a:lnSpc>
              <a:spcBef>
                <a:spcPct val="0"/>
              </a:spcBef>
              <a:spcAft>
                <a:spcPct val="0"/>
              </a:spcAft>
              <a:buClrTx/>
              <a:buSzTx/>
              <a:buFontTx/>
              <a:buNone/>
              <a:tabLst/>
              <a:defRPr/>
            </a:pPr>
            <a:r>
              <a:rPr kumimoji="0" lang="en-US" sz="1029" b="0" i="0" u="none" strike="noStrike" kern="1200" cap="none" spc="0" normalizeH="0" baseline="0" noProof="0">
                <a:ln>
                  <a:noFill/>
                </a:ln>
                <a:solidFill>
                  <a:srgbClr val="FFFFFF"/>
                </a:solidFill>
                <a:effectLst/>
                <a:uLnTx/>
                <a:uFillTx/>
                <a:latin typeface="Segoe UI Semibold"/>
                <a:ea typeface="+mn-ea"/>
                <a:cs typeface="Segoe UI" pitchFamily="34" charset="0"/>
              </a:rPr>
              <a:t>3</a:t>
            </a:r>
          </a:p>
        </p:txBody>
      </p:sp>
      <p:sp>
        <p:nvSpPr>
          <p:cNvPr id="40" name="Oval 39">
            <a:extLst>
              <a:ext uri="{FF2B5EF4-FFF2-40B4-BE49-F238E27FC236}">
                <a16:creationId xmlns:a16="http://schemas.microsoft.com/office/drawing/2014/main" id="{9959FCC8-BBDB-4E8B-8D1C-35EAF5B0FB0E}"/>
              </a:ext>
              <a:ext uri="{C183D7F6-B498-43B3-948B-1728B52AA6E4}">
                <adec:decorative xmlns:adec="http://schemas.microsoft.com/office/drawing/2017/decorative" val="1"/>
              </a:ext>
            </a:extLst>
          </p:cNvPr>
          <p:cNvSpPr/>
          <p:nvPr/>
        </p:nvSpPr>
        <p:spPr bwMode="auto">
          <a:xfrm>
            <a:off x="9739227" y="3932022"/>
            <a:ext cx="230684" cy="230684"/>
          </a:xfrm>
          <a:prstGeom prst="ellipse">
            <a:avLst/>
          </a:prstGeom>
          <a:solidFill>
            <a:srgbClr val="0078D4"/>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378" tIns="121903" rIns="152378" bIns="121903" numCol="1" spcCol="0" rtlCol="0" fromWordArt="0" anchor="ctr" anchorCtr="0" forceAA="0" compatLnSpc="1">
            <a:prstTxWarp prst="textNoShape">
              <a:avLst/>
            </a:prstTxWarp>
            <a:noAutofit/>
          </a:bodyPr>
          <a:lstStyle/>
          <a:p>
            <a:pPr marL="0" marR="0" lvl="0" indent="0" algn="ctr" defTabSz="776896" rtl="0" eaLnBrk="1" fontAlgn="base" latinLnBrk="0" hangingPunct="1">
              <a:lnSpc>
                <a:spcPct val="100000"/>
              </a:lnSpc>
              <a:spcBef>
                <a:spcPct val="0"/>
              </a:spcBef>
              <a:spcAft>
                <a:spcPct val="0"/>
              </a:spcAft>
              <a:buClrTx/>
              <a:buSzTx/>
              <a:buFontTx/>
              <a:buNone/>
              <a:tabLst/>
              <a:defRPr/>
            </a:pPr>
            <a:r>
              <a:rPr kumimoji="0" lang="en-US" sz="1029" b="0" i="0" u="none" strike="noStrike" kern="1200" cap="none" spc="0" normalizeH="0" baseline="0" noProof="0">
                <a:ln>
                  <a:noFill/>
                </a:ln>
                <a:solidFill>
                  <a:srgbClr val="FFFFFF"/>
                </a:solidFill>
                <a:effectLst/>
                <a:uLnTx/>
                <a:uFillTx/>
                <a:latin typeface="Segoe UI Semibold"/>
                <a:ea typeface="+mn-ea"/>
                <a:cs typeface="Segoe UI" pitchFamily="34" charset="0"/>
              </a:rPr>
              <a:t>4</a:t>
            </a:r>
          </a:p>
        </p:txBody>
      </p:sp>
      <p:sp>
        <p:nvSpPr>
          <p:cNvPr id="22" name="Text Placeholder 21">
            <a:extLst>
              <a:ext uri="{FF2B5EF4-FFF2-40B4-BE49-F238E27FC236}">
                <a16:creationId xmlns:a16="http://schemas.microsoft.com/office/drawing/2014/main" id="{FF1070C9-A368-4AE0-BC3B-2AB111BFBD8E}"/>
              </a:ext>
            </a:extLst>
          </p:cNvPr>
          <p:cNvSpPr>
            <a:spLocks noGrp="1"/>
          </p:cNvSpPr>
          <p:nvPr>
            <p:ph type="body" sz="quarter" idx="10"/>
          </p:nvPr>
        </p:nvSpPr>
        <p:spPr>
          <a:xfrm>
            <a:off x="430726" y="1228402"/>
            <a:ext cx="3633647" cy="4842708"/>
          </a:xfrm>
        </p:spPr>
        <p:txBody>
          <a:bodyPr wrap="square" lIns="228568" tIns="0" rIns="0" bIns="0" anchor="t">
            <a:spAutoFit/>
          </a:bodyPr>
          <a:lstStyle/>
          <a:p>
            <a:pPr>
              <a:lnSpc>
                <a:spcPct val="100000"/>
              </a:lnSpc>
              <a:spcAft>
                <a:spcPts val="588"/>
              </a:spcAft>
            </a:pPr>
            <a:r>
              <a:rPr lang="en-US" sz="1176"/>
              <a:t>To start recording within PowerPoint, open a new or blank presentation.  On the Insert tab of the ribbon, select Screen Recording.</a:t>
            </a:r>
          </a:p>
          <a:p>
            <a:pPr>
              <a:lnSpc>
                <a:spcPct val="100000"/>
              </a:lnSpc>
              <a:spcAft>
                <a:spcPts val="588"/>
              </a:spcAft>
            </a:pPr>
            <a:r>
              <a:rPr lang="en-US" sz="1176">
                <a:cs typeface="Segoe UI"/>
              </a:rPr>
              <a:t>On the Control Dock, click on Select Area and either select the entire screen for recording or press Win </a:t>
            </a:r>
            <a:r>
              <a:rPr lang="en-US" sz="1176" err="1">
                <a:cs typeface="Segoe UI"/>
              </a:rPr>
              <a:t>Key+Shift+F</a:t>
            </a:r>
            <a:r>
              <a:rPr lang="en-US" sz="1176">
                <a:cs typeface="Segoe UI"/>
              </a:rPr>
              <a:t>.  It is critical that the entire screen is selected.</a:t>
            </a:r>
          </a:p>
          <a:p>
            <a:pPr>
              <a:lnSpc>
                <a:spcPct val="100000"/>
              </a:lnSpc>
              <a:spcAft>
                <a:spcPts val="588"/>
              </a:spcAft>
            </a:pPr>
            <a:r>
              <a:rPr lang="en-US" sz="1176">
                <a:cs typeface="Segoe UI"/>
              </a:rPr>
              <a:t>PowerPoint automatically records the audio and mouse pointer.  To turn them off, deselect Audio and Record Pointer in </a:t>
            </a:r>
            <a:br>
              <a:rPr lang="en-US" sz="1176"/>
            </a:br>
            <a:r>
              <a:rPr lang="en-US" sz="1176">
                <a:cs typeface="Segoe UI"/>
              </a:rPr>
              <a:t>the Control Dock.</a:t>
            </a:r>
          </a:p>
          <a:p>
            <a:pPr>
              <a:lnSpc>
                <a:spcPct val="100000"/>
              </a:lnSpc>
              <a:spcAft>
                <a:spcPts val="588"/>
              </a:spcAft>
            </a:pPr>
            <a:r>
              <a:rPr lang="en-US" sz="1176">
                <a:cs typeface="Segoe UI"/>
              </a:rPr>
              <a:t>To start, click Record or use the following </a:t>
            </a:r>
            <a:br>
              <a:rPr lang="en-US" sz="1176"/>
            </a:br>
            <a:r>
              <a:rPr lang="en-US" sz="1176">
                <a:cs typeface="Segoe UI"/>
              </a:rPr>
              <a:t>key commands:</a:t>
            </a:r>
          </a:p>
          <a:p>
            <a:pPr marL="142550" indent="-142550">
              <a:lnSpc>
                <a:spcPct val="100000"/>
              </a:lnSpc>
              <a:spcAft>
                <a:spcPts val="588"/>
              </a:spcAft>
              <a:buFont typeface="Arial" panose="020B0604020202020204" pitchFamily="34" charset="0"/>
              <a:buChar char="•"/>
            </a:pPr>
            <a:r>
              <a:rPr lang="en-US" sz="1176">
                <a:cs typeface="Segoe UI"/>
              </a:rPr>
              <a:t>Start recording: Win </a:t>
            </a:r>
            <a:r>
              <a:rPr lang="en-US" sz="1176" err="1">
                <a:cs typeface="Segoe UI"/>
              </a:rPr>
              <a:t>Key+Shift+R</a:t>
            </a:r>
            <a:endParaRPr lang="en-US" sz="1176">
              <a:cs typeface="Segoe UI"/>
            </a:endParaRPr>
          </a:p>
          <a:p>
            <a:pPr marL="142550" indent="-142550">
              <a:lnSpc>
                <a:spcPct val="100000"/>
              </a:lnSpc>
              <a:spcAft>
                <a:spcPts val="588"/>
              </a:spcAft>
              <a:buFont typeface="Arial" panose="020B0604020202020204" pitchFamily="34" charset="0"/>
              <a:buChar char="•"/>
            </a:pPr>
            <a:r>
              <a:rPr lang="en-US" sz="1176">
                <a:cs typeface="Segoe UI"/>
              </a:rPr>
              <a:t>Pause/resume: Win </a:t>
            </a:r>
            <a:r>
              <a:rPr lang="en-US" sz="1176" err="1">
                <a:cs typeface="Segoe UI"/>
              </a:rPr>
              <a:t>Key+Shift+R</a:t>
            </a:r>
            <a:endParaRPr lang="en-US" sz="1176">
              <a:cs typeface="Segoe UI"/>
            </a:endParaRPr>
          </a:p>
          <a:p>
            <a:pPr marL="142550" indent="-142550">
              <a:lnSpc>
                <a:spcPct val="100000"/>
              </a:lnSpc>
              <a:spcAft>
                <a:spcPts val="588"/>
              </a:spcAft>
              <a:buFont typeface="Arial" panose="020B0604020202020204" pitchFamily="34" charset="0"/>
              <a:buChar char="•"/>
            </a:pPr>
            <a:r>
              <a:rPr lang="en-US" sz="1176">
                <a:cs typeface="Segoe UI"/>
              </a:rPr>
              <a:t>Stop recording: Win </a:t>
            </a:r>
            <a:r>
              <a:rPr lang="en-US" sz="1176" err="1">
                <a:cs typeface="Segoe UI"/>
              </a:rPr>
              <a:t>Key+Shift+Q</a:t>
            </a:r>
            <a:endParaRPr lang="en-US" sz="1176">
              <a:cs typeface="Segoe UI"/>
            </a:endParaRPr>
          </a:p>
          <a:p>
            <a:pPr>
              <a:lnSpc>
                <a:spcPct val="100000"/>
              </a:lnSpc>
              <a:spcAft>
                <a:spcPts val="588"/>
              </a:spcAft>
            </a:pPr>
            <a:r>
              <a:rPr lang="en-US" sz="1176">
                <a:cs typeface="Segoe UI"/>
              </a:rPr>
              <a:t>When you’re finished recording, save </a:t>
            </a:r>
            <a:br>
              <a:rPr lang="en-US" sz="1176"/>
            </a:br>
            <a:r>
              <a:rPr lang="en-US" sz="1176">
                <a:cs typeface="Segoe UI"/>
              </a:rPr>
              <a:t>your video.  Right-click the inserted file </a:t>
            </a:r>
            <a:br>
              <a:rPr lang="en-US" sz="1176"/>
            </a:br>
            <a:r>
              <a:rPr lang="en-US" sz="1176">
                <a:cs typeface="Segoe UI"/>
              </a:rPr>
              <a:t>on the slide that represents the recording and select Save Media as</a:t>
            </a:r>
            <a:r>
              <a:rPr lang="en-US" sz="1176" b="1">
                <a:cs typeface="Segoe UI"/>
              </a:rPr>
              <a:t>.  </a:t>
            </a:r>
            <a:r>
              <a:rPr lang="en-US" sz="1176">
                <a:cs typeface="Segoe UI"/>
              </a:rPr>
              <a:t>In the dialog box, specify a filename and location.</a:t>
            </a:r>
          </a:p>
          <a:p>
            <a:pPr>
              <a:lnSpc>
                <a:spcPct val="100000"/>
              </a:lnSpc>
              <a:spcAft>
                <a:spcPts val="588"/>
              </a:spcAft>
            </a:pPr>
            <a:r>
              <a:rPr lang="en-US" sz="1176">
                <a:cs typeface="Segoe UI"/>
              </a:rPr>
              <a:t>Sample naming convention: </a:t>
            </a:r>
            <a:endParaRPr lang="en-US" sz="1176"/>
          </a:p>
          <a:p>
            <a:pPr>
              <a:lnSpc>
                <a:spcPct val="100000"/>
              </a:lnSpc>
              <a:spcAft>
                <a:spcPts val="588"/>
              </a:spcAft>
            </a:pPr>
            <a:r>
              <a:rPr lang="en-US" sz="1176" err="1">
                <a:cs typeface="Segoe UI"/>
              </a:rPr>
              <a:t>SESSIONCODE_SpeakerName_PRES.filetype</a:t>
            </a:r>
            <a:endParaRPr lang="en-US" sz="1176">
              <a:cs typeface="Segoe UI"/>
            </a:endParaRPr>
          </a:p>
        </p:txBody>
      </p:sp>
      <p:sp>
        <p:nvSpPr>
          <p:cNvPr id="41" name="Oval 40">
            <a:extLst>
              <a:ext uri="{FF2B5EF4-FFF2-40B4-BE49-F238E27FC236}">
                <a16:creationId xmlns:a16="http://schemas.microsoft.com/office/drawing/2014/main" id="{38E96F8B-5A8D-4ABA-AECB-DAD92D308552}"/>
              </a:ext>
              <a:ext uri="{C183D7F6-B498-43B3-948B-1728B52AA6E4}">
                <adec:decorative xmlns:adec="http://schemas.microsoft.com/office/drawing/2017/decorative" val="1"/>
              </a:ext>
            </a:extLst>
          </p:cNvPr>
          <p:cNvSpPr/>
          <p:nvPr/>
        </p:nvSpPr>
        <p:spPr bwMode="auto">
          <a:xfrm>
            <a:off x="361519" y="1819994"/>
            <a:ext cx="230684" cy="230684"/>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378" tIns="121903" rIns="152378" bIns="121903" numCol="1" spcCol="0" rtlCol="0" fromWordArt="0" anchor="ctr" anchorCtr="0" forceAA="0" compatLnSpc="1">
            <a:prstTxWarp prst="textNoShape">
              <a:avLst/>
            </a:prstTxWarp>
            <a:noAutofit/>
          </a:bodyPr>
          <a:lstStyle/>
          <a:p>
            <a:pPr marL="0" marR="0" lvl="0" indent="0" algn="ctr" defTabSz="776896" rtl="0" eaLnBrk="1" fontAlgn="base" latinLnBrk="0" hangingPunct="1">
              <a:lnSpc>
                <a:spcPct val="100000"/>
              </a:lnSpc>
              <a:spcBef>
                <a:spcPct val="0"/>
              </a:spcBef>
              <a:spcAft>
                <a:spcPct val="0"/>
              </a:spcAft>
              <a:buClrTx/>
              <a:buSzTx/>
              <a:buFontTx/>
              <a:buNone/>
              <a:tabLst/>
              <a:defRPr/>
            </a:pPr>
            <a:r>
              <a:rPr kumimoji="0" lang="en-US" sz="1029" b="0" i="0" u="none" strike="noStrike" kern="1200" cap="none" spc="0" normalizeH="0" baseline="0" noProof="0">
                <a:ln>
                  <a:noFill/>
                </a:ln>
                <a:solidFill>
                  <a:srgbClr val="FFFFFF"/>
                </a:solidFill>
                <a:effectLst/>
                <a:uLnTx/>
                <a:uFillTx/>
                <a:latin typeface="Segoe UI Semibold"/>
                <a:ea typeface="+mn-ea"/>
                <a:cs typeface="Segoe UI" pitchFamily="34" charset="0"/>
              </a:rPr>
              <a:t>2</a:t>
            </a:r>
          </a:p>
        </p:txBody>
      </p:sp>
      <p:sp>
        <p:nvSpPr>
          <p:cNvPr id="42" name="Oval 41">
            <a:extLst>
              <a:ext uri="{FF2B5EF4-FFF2-40B4-BE49-F238E27FC236}">
                <a16:creationId xmlns:a16="http://schemas.microsoft.com/office/drawing/2014/main" id="{148186BA-3DCA-44C7-9F22-5404DF76B9FA}"/>
              </a:ext>
              <a:ext uri="{C183D7F6-B498-43B3-948B-1728B52AA6E4}">
                <adec:decorative xmlns:adec="http://schemas.microsoft.com/office/drawing/2017/decorative" val="1"/>
              </a:ext>
            </a:extLst>
          </p:cNvPr>
          <p:cNvSpPr/>
          <p:nvPr/>
        </p:nvSpPr>
        <p:spPr bwMode="auto">
          <a:xfrm>
            <a:off x="361519" y="3399289"/>
            <a:ext cx="230684" cy="230684"/>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378" tIns="121903" rIns="152378" bIns="121903" numCol="1" spcCol="0" rtlCol="0" fromWordArt="0" anchor="ctr" anchorCtr="0" forceAA="0" compatLnSpc="1">
            <a:prstTxWarp prst="textNoShape">
              <a:avLst/>
            </a:prstTxWarp>
            <a:noAutofit/>
          </a:bodyPr>
          <a:lstStyle/>
          <a:p>
            <a:pPr marL="0" marR="0" lvl="0" indent="0" algn="ctr" defTabSz="776896" rtl="0" eaLnBrk="1" fontAlgn="base" latinLnBrk="0" hangingPunct="1">
              <a:lnSpc>
                <a:spcPct val="100000"/>
              </a:lnSpc>
              <a:spcBef>
                <a:spcPct val="0"/>
              </a:spcBef>
              <a:spcAft>
                <a:spcPct val="0"/>
              </a:spcAft>
              <a:buClrTx/>
              <a:buSzTx/>
              <a:buFontTx/>
              <a:buNone/>
              <a:tabLst/>
              <a:defRPr/>
            </a:pPr>
            <a:r>
              <a:rPr kumimoji="0" lang="en-US" sz="1029" b="0" i="0" u="none" strike="noStrike" kern="1200" cap="none" spc="0" normalizeH="0" baseline="0" noProof="0">
                <a:ln>
                  <a:noFill/>
                </a:ln>
                <a:solidFill>
                  <a:srgbClr val="FFFFFF"/>
                </a:solidFill>
                <a:effectLst/>
                <a:uLnTx/>
                <a:uFillTx/>
                <a:latin typeface="Segoe UI Semibold"/>
                <a:ea typeface="+mn-ea"/>
                <a:cs typeface="Segoe UI" pitchFamily="34" charset="0"/>
              </a:rPr>
              <a:t>3</a:t>
            </a:r>
          </a:p>
        </p:txBody>
      </p:sp>
      <p:sp>
        <p:nvSpPr>
          <p:cNvPr id="46" name="TextBox 45">
            <a:extLst>
              <a:ext uri="{FF2B5EF4-FFF2-40B4-BE49-F238E27FC236}">
                <a16:creationId xmlns:a16="http://schemas.microsoft.com/office/drawing/2014/main" id="{1E50BD6B-664D-48BB-BE5D-68AE4810BB05}"/>
              </a:ext>
            </a:extLst>
          </p:cNvPr>
          <p:cNvSpPr txBox="1"/>
          <p:nvPr/>
        </p:nvSpPr>
        <p:spPr>
          <a:xfrm>
            <a:off x="4160570" y="5391425"/>
            <a:ext cx="7658244" cy="321627"/>
          </a:xfrm>
          <a:prstGeom prst="rect">
            <a:avLst/>
          </a:prstGeom>
        </p:spPr>
        <p:txBody>
          <a:bodyPr wrap="square" lIns="0" tIns="0" rIns="0" bIns="0">
            <a:spAutoFit/>
          </a:bodyPr>
          <a:lstStyle/>
          <a:p>
            <a:pPr marL="0" marR="0" lvl="0" indent="0" algn="l" defTabSz="932506" rtl="0" eaLnBrk="1" fontAlgn="auto" latinLnBrk="0" hangingPunct="1">
              <a:lnSpc>
                <a:spcPts val="1333"/>
              </a:lnSpc>
              <a:spcBef>
                <a:spcPts val="0"/>
              </a:spcBef>
              <a:spcAft>
                <a:spcPts val="667"/>
              </a:spcAft>
              <a:buClrTx/>
              <a:buSzPct val="90000"/>
              <a:buFontTx/>
              <a:buNone/>
              <a:tabLst/>
              <a:defRPr/>
            </a:pPr>
            <a:r>
              <a:rPr kumimoji="0" lang="en-US" sz="1029"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Tip</a:t>
            </a:r>
            <a:r>
              <a:rPr kumimoji="0" lang="en-US" sz="1029"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Unless you pin the Control Dock to the screen, it will slide up into the margin while you record.  To make the unpinned Control Dock reappear, point the mouse cursor at the top of the screen. </a:t>
            </a:r>
          </a:p>
        </p:txBody>
      </p:sp>
      <p:sp>
        <p:nvSpPr>
          <p:cNvPr id="20" name="Oval 19">
            <a:extLst>
              <a:ext uri="{FF2B5EF4-FFF2-40B4-BE49-F238E27FC236}">
                <a16:creationId xmlns:a16="http://schemas.microsoft.com/office/drawing/2014/main" id="{A5713F8A-2405-4BD9-8237-D9E64F0037CA}"/>
              </a:ext>
              <a:ext uri="{C183D7F6-B498-43B3-948B-1728B52AA6E4}">
                <adec:decorative xmlns:adec="http://schemas.microsoft.com/office/drawing/2017/decorative" val="1"/>
              </a:ext>
            </a:extLst>
          </p:cNvPr>
          <p:cNvSpPr/>
          <p:nvPr/>
        </p:nvSpPr>
        <p:spPr bwMode="auto">
          <a:xfrm>
            <a:off x="361519" y="4591682"/>
            <a:ext cx="230684" cy="230684"/>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378" tIns="121903" rIns="152378" bIns="121903" numCol="1" spcCol="0" rtlCol="0" fromWordArt="0" anchor="ctr" anchorCtr="0" forceAA="0" compatLnSpc="1">
            <a:prstTxWarp prst="textNoShape">
              <a:avLst/>
            </a:prstTxWarp>
            <a:noAutofit/>
          </a:bodyPr>
          <a:lstStyle/>
          <a:p>
            <a:pPr marL="0" marR="0" lvl="0" indent="0" algn="ctr" defTabSz="776896" rtl="0" eaLnBrk="1" fontAlgn="base" latinLnBrk="0" hangingPunct="1">
              <a:lnSpc>
                <a:spcPct val="100000"/>
              </a:lnSpc>
              <a:spcBef>
                <a:spcPct val="0"/>
              </a:spcBef>
              <a:spcAft>
                <a:spcPct val="0"/>
              </a:spcAft>
              <a:buClrTx/>
              <a:buSzTx/>
              <a:buFontTx/>
              <a:buNone/>
              <a:tabLst/>
              <a:defRPr/>
            </a:pPr>
            <a:r>
              <a:rPr kumimoji="0" lang="en-US" sz="1029" b="0" i="0" u="none" strike="noStrike" kern="1200" cap="none" spc="0" normalizeH="0" baseline="0" noProof="0">
                <a:ln>
                  <a:noFill/>
                </a:ln>
                <a:solidFill>
                  <a:srgbClr val="FFFFFF"/>
                </a:solidFill>
                <a:effectLst/>
                <a:uLnTx/>
                <a:uFillTx/>
                <a:latin typeface="Segoe UI Semibold"/>
                <a:ea typeface="+mn-ea"/>
                <a:cs typeface="Segoe UI" pitchFamily="34" charset="0"/>
              </a:rPr>
              <a:t>4</a:t>
            </a:r>
          </a:p>
        </p:txBody>
      </p:sp>
      <p:sp>
        <p:nvSpPr>
          <p:cNvPr id="3" name="Footer Placeholder 5">
            <a:extLst>
              <a:ext uri="{FF2B5EF4-FFF2-40B4-BE49-F238E27FC236}">
                <a16:creationId xmlns:a16="http://schemas.microsoft.com/office/drawing/2014/main" id="{68A743C9-E971-4E60-B5D6-B04358923109}"/>
              </a:ext>
              <a:ext uri="{C183D7F6-B498-43B3-948B-1728B52AA6E4}">
                <adec:decorative xmlns:adec="http://schemas.microsoft.com/office/drawing/2017/decorative" val="1"/>
              </a:ext>
            </a:extLst>
          </p:cNvPr>
          <p:cNvSpPr txBox="1">
            <a:spLocks/>
          </p:cNvSpPr>
          <p:nvPr/>
        </p:nvSpPr>
        <p:spPr>
          <a:xfrm>
            <a:off x="361840" y="6543159"/>
            <a:ext cx="11586711" cy="118279"/>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a:ln>
                  <a:noFill/>
                </a:ln>
                <a:solidFill>
                  <a:srgbClr val="000000"/>
                </a:solidFill>
                <a:effectLst/>
                <a:uLnTx/>
                <a:uFillTx/>
                <a:latin typeface="Segoe UI"/>
                <a:ea typeface="+mn-ea"/>
                <a:cs typeface="+mn-cs"/>
              </a:rPr>
              <a:t>© Microsoft Corporation                                                                                  								                      Microsoft 365 </a:t>
            </a:r>
          </a:p>
        </p:txBody>
      </p:sp>
      <p:sp>
        <p:nvSpPr>
          <p:cNvPr id="6" name="TextBox 5">
            <a:extLst>
              <a:ext uri="{FF2B5EF4-FFF2-40B4-BE49-F238E27FC236}">
                <a16:creationId xmlns:a16="http://schemas.microsoft.com/office/drawing/2014/main" id="{03FABFE0-4B8F-4D91-81C7-FAC01C2C37FC}"/>
              </a:ext>
              <a:ext uri="{C183D7F6-B498-43B3-948B-1728B52AA6E4}">
                <adec:decorative xmlns:adec="http://schemas.microsoft.com/office/drawing/2017/decorative" val="1"/>
              </a:ext>
            </a:extLst>
          </p:cNvPr>
          <p:cNvSpPr txBox="1"/>
          <p:nvPr/>
        </p:nvSpPr>
        <p:spPr>
          <a:xfrm>
            <a:off x="11775869" y="6094498"/>
            <a:ext cx="416132" cy="323601"/>
          </a:xfrm>
          <a:prstGeom prst="rect">
            <a:avLst/>
          </a:prstGeom>
          <a:solidFill>
            <a:schemeClr val="tx1">
              <a:lumMod val="10000"/>
              <a:lumOff val="90000"/>
            </a:schemeClr>
          </a:solidFill>
        </p:spPr>
        <p:txBody>
          <a:bodyPr wrap="none" lIns="134464" tIns="89642" rIns="134464" bIns="89642" rtlCol="0">
            <a:spAutoFit/>
          </a:bodyPr>
          <a:lstStyle/>
          <a:p>
            <a:pPr marL="0" marR="0" lvl="0" indent="0" algn="r" defTabSz="914367"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t>87</a:t>
            </a:r>
          </a:p>
        </p:txBody>
      </p:sp>
    </p:spTree>
    <p:extLst>
      <p:ext uri="{BB962C8B-B14F-4D97-AF65-F5344CB8AC3E}">
        <p14:creationId xmlns:p14="http://schemas.microsoft.com/office/powerpoint/2010/main" val="322822963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5A211-14A4-419E-8286-B23C7FBDA513}"/>
              </a:ext>
            </a:extLst>
          </p:cNvPr>
          <p:cNvSpPr>
            <a:spLocks noGrp="1"/>
          </p:cNvSpPr>
          <p:nvPr>
            <p:ph type="title"/>
          </p:nvPr>
        </p:nvSpPr>
        <p:spPr>
          <a:xfrm>
            <a:off x="361839" y="273304"/>
            <a:ext cx="11144776" cy="543108"/>
          </a:xfrm>
        </p:spPr>
        <p:txBody>
          <a:bodyPr vert="horz" wrap="square" lIns="0" tIns="0" rIns="0" bIns="0" rtlCol="0" anchor="t">
            <a:spAutoFit/>
          </a:bodyPr>
          <a:lstStyle/>
          <a:p>
            <a:pPr defTabSz="914367">
              <a:lnSpc>
                <a:spcPct val="100000"/>
              </a:lnSpc>
              <a:spcAft>
                <a:spcPts val="0"/>
              </a:spcAft>
            </a:pPr>
            <a:r>
              <a:rPr lang="en-US" sz="3529"/>
              <a:t>Recording – Windows 10 Camera App</a:t>
            </a:r>
          </a:p>
        </p:txBody>
      </p:sp>
      <p:grpSp>
        <p:nvGrpSpPr>
          <p:cNvPr id="3" name="Group 2">
            <a:extLst>
              <a:ext uri="{FF2B5EF4-FFF2-40B4-BE49-F238E27FC236}">
                <a16:creationId xmlns:a16="http://schemas.microsoft.com/office/drawing/2014/main" id="{A846B0DC-E68F-47E6-BEAE-AAE868CF36C2}"/>
              </a:ext>
              <a:ext uri="{C183D7F6-B498-43B3-948B-1728B52AA6E4}">
                <adec:decorative xmlns:adec="http://schemas.microsoft.com/office/drawing/2017/decorative" val="1"/>
              </a:ext>
            </a:extLst>
          </p:cNvPr>
          <p:cNvGrpSpPr/>
          <p:nvPr/>
        </p:nvGrpSpPr>
        <p:grpSpPr>
          <a:xfrm>
            <a:off x="3963657" y="1237065"/>
            <a:ext cx="7829726" cy="4589335"/>
            <a:chOff x="3405155" y="1554338"/>
            <a:chExt cx="8447561" cy="4951475"/>
          </a:xfrm>
        </p:grpSpPr>
        <p:grpSp>
          <p:nvGrpSpPr>
            <p:cNvPr id="8" name="Group 7">
              <a:extLst>
                <a:ext uri="{FF2B5EF4-FFF2-40B4-BE49-F238E27FC236}">
                  <a16:creationId xmlns:a16="http://schemas.microsoft.com/office/drawing/2014/main" id="{5428855F-7990-456C-A42A-722D08979CDD}"/>
                </a:ext>
              </a:extLst>
            </p:cNvPr>
            <p:cNvGrpSpPr/>
            <p:nvPr/>
          </p:nvGrpSpPr>
          <p:grpSpPr>
            <a:xfrm>
              <a:off x="3442958" y="1554338"/>
              <a:ext cx="8409758" cy="4951475"/>
              <a:chOff x="4853658" y="1621177"/>
              <a:chExt cx="8852379" cy="5212080"/>
            </a:xfrm>
          </p:grpSpPr>
          <p:pic>
            <p:nvPicPr>
              <p:cNvPr id="6" name="Picture 5" descr="A person standing in front of a monitor&#10;&#10;Description automatically generated">
                <a:extLst>
                  <a:ext uri="{FF2B5EF4-FFF2-40B4-BE49-F238E27FC236}">
                    <a16:creationId xmlns:a16="http://schemas.microsoft.com/office/drawing/2014/main" id="{54AD8979-244B-482D-9651-5B2FE3C13CE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53658" y="1621177"/>
                <a:ext cx="8852379" cy="5212080"/>
              </a:xfrm>
              <a:prstGeom prst="rect">
                <a:avLst/>
              </a:prstGeom>
            </p:spPr>
          </p:pic>
          <p:pic>
            <p:nvPicPr>
              <p:cNvPr id="7" name="Picture 6">
                <a:extLst>
                  <a:ext uri="{FF2B5EF4-FFF2-40B4-BE49-F238E27FC236}">
                    <a16:creationId xmlns:a16="http://schemas.microsoft.com/office/drawing/2014/main" id="{BC22D720-E191-4870-9F6F-889DCA0CB81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858000" y="2043594"/>
                <a:ext cx="6315260" cy="4559254"/>
              </a:xfrm>
              <a:prstGeom prst="rect">
                <a:avLst/>
              </a:prstGeom>
              <a:ln w="6350">
                <a:noFill/>
              </a:ln>
            </p:spPr>
          </p:pic>
        </p:grpSp>
        <p:sp>
          <p:nvSpPr>
            <p:cNvPr id="9" name="Oval 8">
              <a:extLst>
                <a:ext uri="{FF2B5EF4-FFF2-40B4-BE49-F238E27FC236}">
                  <a16:creationId xmlns:a16="http://schemas.microsoft.com/office/drawing/2014/main" id="{76B8FE42-A1D8-431D-ABBF-051D880C65EC}"/>
                </a:ext>
              </a:extLst>
            </p:cNvPr>
            <p:cNvSpPr/>
            <p:nvPr/>
          </p:nvSpPr>
          <p:spPr bwMode="auto">
            <a:xfrm>
              <a:off x="3405155" y="5373721"/>
              <a:ext cx="235310" cy="235310"/>
            </a:xfrm>
            <a:prstGeom prst="ellipse">
              <a:avLst/>
            </a:prstGeom>
            <a:solidFill>
              <a:srgbClr val="0078D4"/>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378" tIns="121903" rIns="152378" bIns="121903" numCol="1" spcCol="0" rtlCol="0" fromWordArt="0" anchor="ctr" anchorCtr="0" forceAA="0" compatLnSpc="1">
              <a:prstTxWarp prst="textNoShape">
                <a:avLst/>
              </a:prstTxWarp>
              <a:noAutofit/>
            </a:bodyPr>
            <a:lstStyle/>
            <a:p>
              <a:pPr marL="0" marR="0" lvl="0" indent="0" algn="ctr" defTabSz="776896" rtl="0" eaLnBrk="1" fontAlgn="base" latinLnBrk="0" hangingPunct="1">
                <a:lnSpc>
                  <a:spcPct val="100000"/>
                </a:lnSpc>
                <a:spcBef>
                  <a:spcPct val="0"/>
                </a:spcBef>
                <a:spcAft>
                  <a:spcPct val="0"/>
                </a:spcAft>
                <a:buClrTx/>
                <a:buSzTx/>
                <a:buFontTx/>
                <a:buNone/>
                <a:tabLst/>
                <a:defRPr/>
              </a:pPr>
              <a:r>
                <a:rPr kumimoji="0" lang="en-US" sz="1029"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1</a:t>
              </a:r>
            </a:p>
          </p:txBody>
        </p:sp>
        <p:sp>
          <p:nvSpPr>
            <p:cNvPr id="10" name="Oval 9">
              <a:extLst>
                <a:ext uri="{FF2B5EF4-FFF2-40B4-BE49-F238E27FC236}">
                  <a16:creationId xmlns:a16="http://schemas.microsoft.com/office/drawing/2014/main" id="{394E413C-FEB0-4AD6-811C-2816B1A0C08E}"/>
                </a:ext>
              </a:extLst>
            </p:cNvPr>
            <p:cNvSpPr/>
            <p:nvPr/>
          </p:nvSpPr>
          <p:spPr bwMode="auto">
            <a:xfrm>
              <a:off x="11384380" y="3725902"/>
              <a:ext cx="235310" cy="235310"/>
            </a:xfrm>
            <a:prstGeom prst="ellipse">
              <a:avLst/>
            </a:prstGeom>
            <a:solidFill>
              <a:srgbClr val="0078D4"/>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378" tIns="121903" rIns="152378" bIns="121903" numCol="1" spcCol="0" rtlCol="0" fromWordArt="0" anchor="ctr" anchorCtr="0" forceAA="0" compatLnSpc="1">
              <a:prstTxWarp prst="textNoShape">
                <a:avLst/>
              </a:prstTxWarp>
              <a:noAutofit/>
            </a:bodyPr>
            <a:lstStyle/>
            <a:p>
              <a:pPr marL="0" marR="0" lvl="0" indent="0" algn="ctr" defTabSz="776896" rtl="0" eaLnBrk="1" fontAlgn="base" latinLnBrk="0" hangingPunct="1">
                <a:lnSpc>
                  <a:spcPct val="100000"/>
                </a:lnSpc>
                <a:spcBef>
                  <a:spcPct val="0"/>
                </a:spcBef>
                <a:spcAft>
                  <a:spcPct val="0"/>
                </a:spcAft>
                <a:buClrTx/>
                <a:buSzTx/>
                <a:buFontTx/>
                <a:buNone/>
                <a:tabLst/>
                <a:defRPr/>
              </a:pPr>
              <a:r>
                <a:rPr kumimoji="0" lang="en-US" sz="1029"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2</a:t>
              </a:r>
            </a:p>
          </p:txBody>
        </p:sp>
        <p:pic>
          <p:nvPicPr>
            <p:cNvPr id="11" name="Picture 10">
              <a:extLst>
                <a:ext uri="{FF2B5EF4-FFF2-40B4-BE49-F238E27FC236}">
                  <a16:creationId xmlns:a16="http://schemas.microsoft.com/office/drawing/2014/main" id="{20D782CF-B0DE-43ED-A2C4-04D86D84ADA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1465088" y="6157841"/>
              <a:ext cx="253807" cy="253807"/>
            </a:xfrm>
            <a:prstGeom prst="rect">
              <a:avLst/>
            </a:prstGeom>
            <a:ln w="6350">
              <a:noFill/>
            </a:ln>
          </p:spPr>
        </p:pic>
        <p:sp>
          <p:nvSpPr>
            <p:cNvPr id="12" name="Oval 11">
              <a:extLst>
                <a:ext uri="{FF2B5EF4-FFF2-40B4-BE49-F238E27FC236}">
                  <a16:creationId xmlns:a16="http://schemas.microsoft.com/office/drawing/2014/main" id="{F9F402CC-AB22-4287-BE25-64A8C684BE35}"/>
                </a:ext>
              </a:extLst>
            </p:cNvPr>
            <p:cNvSpPr/>
            <p:nvPr/>
          </p:nvSpPr>
          <p:spPr bwMode="auto">
            <a:xfrm>
              <a:off x="11384380" y="5929522"/>
              <a:ext cx="235310" cy="235310"/>
            </a:xfrm>
            <a:prstGeom prst="ellipse">
              <a:avLst/>
            </a:prstGeom>
            <a:solidFill>
              <a:srgbClr val="0078D4"/>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378" tIns="121903" rIns="152378" bIns="121903" numCol="1" spcCol="0" rtlCol="0" fromWordArt="0" anchor="ctr" anchorCtr="0" forceAA="0" compatLnSpc="1">
              <a:prstTxWarp prst="textNoShape">
                <a:avLst/>
              </a:prstTxWarp>
              <a:noAutofit/>
            </a:bodyPr>
            <a:lstStyle/>
            <a:p>
              <a:pPr marL="0" marR="0" lvl="0" indent="0" algn="ctr" defTabSz="776896" rtl="0" eaLnBrk="1" fontAlgn="base" latinLnBrk="0" hangingPunct="1">
                <a:lnSpc>
                  <a:spcPct val="100000"/>
                </a:lnSpc>
                <a:spcBef>
                  <a:spcPct val="0"/>
                </a:spcBef>
                <a:spcAft>
                  <a:spcPct val="0"/>
                </a:spcAft>
                <a:buClrTx/>
                <a:buSzTx/>
                <a:buFontTx/>
                <a:buNone/>
                <a:tabLst/>
                <a:defRPr/>
              </a:pPr>
              <a:r>
                <a:rPr kumimoji="0" lang="en-US" sz="1029"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3</a:t>
              </a:r>
            </a:p>
          </p:txBody>
        </p:sp>
      </p:grpSp>
      <p:sp>
        <p:nvSpPr>
          <p:cNvPr id="15" name="Oval 14">
            <a:extLst>
              <a:ext uri="{FF2B5EF4-FFF2-40B4-BE49-F238E27FC236}">
                <a16:creationId xmlns:a16="http://schemas.microsoft.com/office/drawing/2014/main" id="{9F4316F8-83C8-412D-AE10-B206E285F904}"/>
              </a:ext>
              <a:ext uri="{C183D7F6-B498-43B3-948B-1728B52AA6E4}">
                <adec:decorative xmlns:adec="http://schemas.microsoft.com/office/drawing/2017/decorative" val="1"/>
              </a:ext>
            </a:extLst>
          </p:cNvPr>
          <p:cNvSpPr/>
          <p:nvPr/>
        </p:nvSpPr>
        <p:spPr bwMode="auto">
          <a:xfrm>
            <a:off x="398619" y="1237064"/>
            <a:ext cx="230684" cy="230684"/>
          </a:xfrm>
          <a:prstGeom prst="ellipse">
            <a:avLst/>
          </a:prstGeom>
          <a:solidFill>
            <a:srgbClr val="0078D4"/>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378" tIns="121903" rIns="152378" bIns="121903" numCol="1" spcCol="0" rtlCol="0" fromWordArt="0" anchor="ctr" anchorCtr="0" forceAA="0" compatLnSpc="1">
            <a:prstTxWarp prst="textNoShape">
              <a:avLst/>
            </a:prstTxWarp>
            <a:noAutofit/>
          </a:bodyPr>
          <a:lstStyle/>
          <a:p>
            <a:pPr marL="0" marR="0" lvl="0" indent="0" algn="ctr" defTabSz="776896" rtl="0" eaLnBrk="1" fontAlgn="base" latinLnBrk="0" hangingPunct="1">
              <a:lnSpc>
                <a:spcPct val="100000"/>
              </a:lnSpc>
              <a:spcBef>
                <a:spcPct val="0"/>
              </a:spcBef>
              <a:spcAft>
                <a:spcPct val="0"/>
              </a:spcAft>
              <a:buClrTx/>
              <a:buSzTx/>
              <a:buFontTx/>
              <a:buNone/>
              <a:tabLst/>
              <a:defRPr/>
            </a:pPr>
            <a:r>
              <a:rPr kumimoji="0" lang="en-US" sz="1029" b="0" i="0" u="none" strike="noStrike" kern="1200" cap="none" spc="0" normalizeH="0" baseline="0" noProof="0">
                <a:ln>
                  <a:noFill/>
                </a:ln>
                <a:solidFill>
                  <a:srgbClr val="FFFFFF"/>
                </a:solidFill>
                <a:effectLst/>
                <a:uLnTx/>
                <a:uFillTx/>
                <a:latin typeface="Segoe UI Semibold"/>
                <a:ea typeface="+mn-ea"/>
                <a:cs typeface="Segoe UI" pitchFamily="34" charset="0"/>
              </a:rPr>
              <a:t>1</a:t>
            </a:r>
          </a:p>
        </p:txBody>
      </p:sp>
      <p:sp>
        <p:nvSpPr>
          <p:cNvPr id="16" name="Text Placeholder 21">
            <a:extLst>
              <a:ext uri="{FF2B5EF4-FFF2-40B4-BE49-F238E27FC236}">
                <a16:creationId xmlns:a16="http://schemas.microsoft.com/office/drawing/2014/main" id="{9E385790-B185-4B29-BFF7-97D89AF13E9D}"/>
              </a:ext>
            </a:extLst>
          </p:cNvPr>
          <p:cNvSpPr>
            <a:spLocks noGrp="1"/>
          </p:cNvSpPr>
          <p:nvPr>
            <p:ph type="body" sz="quarter" idx="10"/>
          </p:nvPr>
        </p:nvSpPr>
        <p:spPr>
          <a:xfrm>
            <a:off x="500413" y="1274415"/>
            <a:ext cx="3074422" cy="4415440"/>
          </a:xfrm>
        </p:spPr>
        <p:txBody>
          <a:bodyPr wrap="square" lIns="228568" tIns="0" rIns="0" bIns="0" anchor="t">
            <a:spAutoFit/>
          </a:bodyPr>
          <a:lstStyle/>
          <a:p>
            <a:pPr>
              <a:lnSpc>
                <a:spcPct val="100000"/>
              </a:lnSpc>
              <a:spcAft>
                <a:spcPts val="588"/>
              </a:spcAft>
            </a:pPr>
            <a:r>
              <a:rPr lang="en-US" sz="1176"/>
              <a:t>App settings:</a:t>
            </a:r>
          </a:p>
          <a:p>
            <a:pPr marL="142550" indent="-142550">
              <a:lnSpc>
                <a:spcPct val="100000"/>
              </a:lnSpc>
              <a:spcAft>
                <a:spcPts val="588"/>
              </a:spcAft>
              <a:buFont typeface="Arial" panose="020B0604020202020204" pitchFamily="34" charset="0"/>
              <a:buChar char="•"/>
            </a:pPr>
            <a:r>
              <a:rPr lang="en-US" sz="1176"/>
              <a:t>Search for “Camera” in Windows Search</a:t>
            </a:r>
          </a:p>
          <a:p>
            <a:pPr marL="142550" indent="-142550">
              <a:lnSpc>
                <a:spcPct val="100000"/>
              </a:lnSpc>
              <a:spcAft>
                <a:spcPts val="588"/>
              </a:spcAft>
              <a:buFont typeface="Arial" panose="020B0604020202020204" pitchFamily="34" charset="0"/>
              <a:buChar char="•"/>
            </a:pPr>
            <a:r>
              <a:rPr lang="en-US" sz="1176"/>
              <a:t>Select “Camera App”</a:t>
            </a:r>
          </a:p>
          <a:p>
            <a:pPr marL="142550" indent="-142550">
              <a:lnSpc>
                <a:spcPct val="100000"/>
              </a:lnSpc>
              <a:spcAft>
                <a:spcPts val="588"/>
              </a:spcAft>
              <a:buFont typeface="Arial" panose="020B0604020202020204" pitchFamily="34" charset="0"/>
              <a:buChar char="•"/>
            </a:pPr>
            <a:r>
              <a:rPr lang="en-US" sz="1176"/>
              <a:t>Make sure that “video quality” is set to 1080p 30fps in settings</a:t>
            </a:r>
          </a:p>
          <a:p>
            <a:pPr>
              <a:lnSpc>
                <a:spcPct val="100000"/>
              </a:lnSpc>
              <a:spcAft>
                <a:spcPts val="588"/>
              </a:spcAft>
            </a:pPr>
            <a:r>
              <a:rPr lang="en-US" sz="1176"/>
              <a:t>Getting ready:</a:t>
            </a:r>
          </a:p>
          <a:p>
            <a:pPr>
              <a:lnSpc>
                <a:spcPct val="100000"/>
              </a:lnSpc>
              <a:spcAft>
                <a:spcPts val="588"/>
              </a:spcAft>
            </a:pPr>
            <a:r>
              <a:rPr lang="en-US" sz="1176"/>
              <a:t>On the main navigation “Take Video” button.  It may be defaulted to pictures.   Set up your shot and center your face within the frame.  Make sure you have good lighting, be careful of reflection in your glasses.  Click the “Take Video” button again to record.  Rename file &amp; upload.</a:t>
            </a:r>
          </a:p>
          <a:p>
            <a:pPr>
              <a:lnSpc>
                <a:spcPct val="100000"/>
              </a:lnSpc>
              <a:spcAft>
                <a:spcPts val="588"/>
              </a:spcAft>
            </a:pPr>
            <a:r>
              <a:rPr lang="en-US" sz="1176"/>
              <a:t>When complete, review your video in the lower right corner of the App or go the file location located in this folder C:\Users\username\Pictures\Camera Roll.</a:t>
            </a:r>
          </a:p>
          <a:p>
            <a:pPr>
              <a:lnSpc>
                <a:spcPct val="100000"/>
              </a:lnSpc>
              <a:spcAft>
                <a:spcPts val="588"/>
              </a:spcAft>
            </a:pPr>
            <a:r>
              <a:rPr lang="en-US" sz="1176">
                <a:cs typeface="Segoe UI"/>
              </a:rPr>
              <a:t>Sample naming convention:</a:t>
            </a:r>
          </a:p>
          <a:p>
            <a:pPr>
              <a:lnSpc>
                <a:spcPct val="100000"/>
              </a:lnSpc>
              <a:spcAft>
                <a:spcPts val="588"/>
              </a:spcAft>
            </a:pPr>
            <a:r>
              <a:rPr lang="en-US" sz="1176" err="1">
                <a:cs typeface="Segoe UI"/>
              </a:rPr>
              <a:t>SESSIONCODE_SpeakerName_CAM.filetype</a:t>
            </a:r>
            <a:endParaRPr lang="en-US" sz="1176">
              <a:cs typeface="Segoe UI"/>
            </a:endParaRPr>
          </a:p>
        </p:txBody>
      </p:sp>
      <p:sp>
        <p:nvSpPr>
          <p:cNvPr id="17" name="Oval 16">
            <a:extLst>
              <a:ext uri="{FF2B5EF4-FFF2-40B4-BE49-F238E27FC236}">
                <a16:creationId xmlns:a16="http://schemas.microsoft.com/office/drawing/2014/main" id="{B930CAF3-7BD0-48A3-AF67-129E5BD17F3A}"/>
              </a:ext>
              <a:ext uri="{C183D7F6-B498-43B3-948B-1728B52AA6E4}">
                <adec:decorative xmlns:adec="http://schemas.microsoft.com/office/drawing/2017/decorative" val="1"/>
              </a:ext>
            </a:extLst>
          </p:cNvPr>
          <p:cNvSpPr/>
          <p:nvPr/>
        </p:nvSpPr>
        <p:spPr bwMode="auto">
          <a:xfrm>
            <a:off x="398619" y="2445518"/>
            <a:ext cx="230684" cy="230684"/>
          </a:xfrm>
          <a:prstGeom prst="ellipse">
            <a:avLst/>
          </a:prstGeom>
          <a:solidFill>
            <a:srgbClr val="0078D4"/>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378" tIns="121903" rIns="152378" bIns="121903" numCol="1" spcCol="0" rtlCol="0" fromWordArt="0" anchor="ctr" anchorCtr="0" forceAA="0" compatLnSpc="1">
            <a:prstTxWarp prst="textNoShape">
              <a:avLst/>
            </a:prstTxWarp>
            <a:noAutofit/>
          </a:bodyPr>
          <a:lstStyle/>
          <a:p>
            <a:pPr marL="0" marR="0" lvl="0" indent="0" algn="ctr" defTabSz="776896" rtl="0" eaLnBrk="1" fontAlgn="base" latinLnBrk="0" hangingPunct="1">
              <a:lnSpc>
                <a:spcPct val="100000"/>
              </a:lnSpc>
              <a:spcBef>
                <a:spcPct val="0"/>
              </a:spcBef>
              <a:spcAft>
                <a:spcPct val="0"/>
              </a:spcAft>
              <a:buClrTx/>
              <a:buSzTx/>
              <a:buFontTx/>
              <a:buNone/>
              <a:tabLst/>
              <a:defRPr/>
            </a:pPr>
            <a:r>
              <a:rPr kumimoji="0" lang="en-US" sz="1029" b="0" i="0" u="none" strike="noStrike" kern="1200" cap="none" spc="0" normalizeH="0" baseline="0" noProof="0">
                <a:ln>
                  <a:noFill/>
                </a:ln>
                <a:solidFill>
                  <a:srgbClr val="FFFFFF"/>
                </a:solidFill>
                <a:effectLst/>
                <a:uLnTx/>
                <a:uFillTx/>
                <a:latin typeface="Segoe UI Semibold"/>
                <a:ea typeface="+mn-ea"/>
                <a:cs typeface="Segoe UI" pitchFamily="34" charset="0"/>
              </a:rPr>
              <a:t>2</a:t>
            </a:r>
          </a:p>
        </p:txBody>
      </p:sp>
      <p:sp>
        <p:nvSpPr>
          <p:cNvPr id="18" name="Oval 17">
            <a:extLst>
              <a:ext uri="{FF2B5EF4-FFF2-40B4-BE49-F238E27FC236}">
                <a16:creationId xmlns:a16="http://schemas.microsoft.com/office/drawing/2014/main" id="{F2A56C4B-1AA3-4700-83DB-5987C6E53184}"/>
              </a:ext>
              <a:ext uri="{C183D7F6-B498-43B3-948B-1728B52AA6E4}">
                <adec:decorative xmlns:adec="http://schemas.microsoft.com/office/drawing/2017/decorative" val="1"/>
              </a:ext>
            </a:extLst>
          </p:cNvPr>
          <p:cNvSpPr/>
          <p:nvPr/>
        </p:nvSpPr>
        <p:spPr bwMode="auto">
          <a:xfrm>
            <a:off x="398619" y="4017240"/>
            <a:ext cx="230684" cy="230684"/>
          </a:xfrm>
          <a:prstGeom prst="ellipse">
            <a:avLst/>
          </a:prstGeom>
          <a:solidFill>
            <a:srgbClr val="0078D4"/>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378" tIns="121903" rIns="152378" bIns="121903" numCol="1" spcCol="0" rtlCol="0" fromWordArt="0" anchor="ctr" anchorCtr="0" forceAA="0" compatLnSpc="1">
            <a:prstTxWarp prst="textNoShape">
              <a:avLst/>
            </a:prstTxWarp>
            <a:noAutofit/>
          </a:bodyPr>
          <a:lstStyle/>
          <a:p>
            <a:pPr marL="0" marR="0" lvl="0" indent="0" algn="ctr" defTabSz="776896" rtl="0" eaLnBrk="1" fontAlgn="base" latinLnBrk="0" hangingPunct="1">
              <a:lnSpc>
                <a:spcPct val="100000"/>
              </a:lnSpc>
              <a:spcBef>
                <a:spcPct val="0"/>
              </a:spcBef>
              <a:spcAft>
                <a:spcPct val="0"/>
              </a:spcAft>
              <a:buClrTx/>
              <a:buSzTx/>
              <a:buFontTx/>
              <a:buNone/>
              <a:tabLst/>
              <a:defRPr/>
            </a:pPr>
            <a:r>
              <a:rPr kumimoji="0" lang="en-US" sz="1029" b="0" i="0" u="none" strike="noStrike" kern="1200" cap="none" spc="0" normalizeH="0" baseline="0" noProof="0">
                <a:ln>
                  <a:noFill/>
                </a:ln>
                <a:solidFill>
                  <a:srgbClr val="FFFFFF"/>
                </a:solidFill>
                <a:effectLst/>
                <a:uLnTx/>
                <a:uFillTx/>
                <a:latin typeface="Segoe UI Semibold"/>
                <a:ea typeface="+mn-ea"/>
                <a:cs typeface="Segoe UI" pitchFamily="34" charset="0"/>
              </a:rPr>
              <a:t>3</a:t>
            </a:r>
          </a:p>
        </p:txBody>
      </p:sp>
      <p:sp>
        <p:nvSpPr>
          <p:cNvPr id="4" name="Footer Placeholder 5">
            <a:extLst>
              <a:ext uri="{FF2B5EF4-FFF2-40B4-BE49-F238E27FC236}">
                <a16:creationId xmlns:a16="http://schemas.microsoft.com/office/drawing/2014/main" id="{19914DC0-5243-4A00-859F-D1914E546B4A}"/>
              </a:ext>
              <a:ext uri="{C183D7F6-B498-43B3-948B-1728B52AA6E4}">
                <adec:decorative xmlns:adec="http://schemas.microsoft.com/office/drawing/2017/decorative" val="1"/>
              </a:ext>
            </a:extLst>
          </p:cNvPr>
          <p:cNvSpPr txBox="1">
            <a:spLocks/>
          </p:cNvSpPr>
          <p:nvPr/>
        </p:nvSpPr>
        <p:spPr>
          <a:xfrm>
            <a:off x="361840" y="6543159"/>
            <a:ext cx="11586711" cy="118279"/>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a:ln>
                  <a:noFill/>
                </a:ln>
                <a:solidFill>
                  <a:srgbClr val="000000"/>
                </a:solidFill>
                <a:effectLst/>
                <a:uLnTx/>
                <a:uFillTx/>
                <a:latin typeface="Segoe UI"/>
                <a:ea typeface="+mn-ea"/>
                <a:cs typeface="+mn-cs"/>
              </a:rPr>
              <a:t>© Microsoft Corporation                                                                                  								                      Microsoft 365 </a:t>
            </a:r>
          </a:p>
        </p:txBody>
      </p:sp>
      <p:sp>
        <p:nvSpPr>
          <p:cNvPr id="14" name="TextBox 13">
            <a:extLst>
              <a:ext uri="{FF2B5EF4-FFF2-40B4-BE49-F238E27FC236}">
                <a16:creationId xmlns:a16="http://schemas.microsoft.com/office/drawing/2014/main" id="{F0A8CFEC-7313-45D2-83B0-59C50DDC1D9D}"/>
              </a:ext>
              <a:ext uri="{C183D7F6-B498-43B3-948B-1728B52AA6E4}">
                <adec:decorative xmlns:adec="http://schemas.microsoft.com/office/drawing/2017/decorative" val="1"/>
              </a:ext>
            </a:extLst>
          </p:cNvPr>
          <p:cNvSpPr txBox="1"/>
          <p:nvPr/>
        </p:nvSpPr>
        <p:spPr>
          <a:xfrm>
            <a:off x="11772726" y="6094498"/>
            <a:ext cx="419275" cy="323601"/>
          </a:xfrm>
          <a:prstGeom prst="rect">
            <a:avLst/>
          </a:prstGeom>
          <a:solidFill>
            <a:schemeClr val="tx1">
              <a:lumMod val="10000"/>
              <a:lumOff val="90000"/>
            </a:schemeClr>
          </a:solidFill>
        </p:spPr>
        <p:txBody>
          <a:bodyPr wrap="none" lIns="134464" tIns="89642" rIns="134464" bIns="89642" rtlCol="0">
            <a:spAutoFit/>
          </a:bodyPr>
          <a:lstStyle/>
          <a:p>
            <a:pPr marL="0" marR="0" lvl="0" indent="0" algn="r" defTabSz="914367"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t>88</a:t>
            </a:r>
          </a:p>
        </p:txBody>
      </p:sp>
    </p:spTree>
    <p:extLst>
      <p:ext uri="{BB962C8B-B14F-4D97-AF65-F5344CB8AC3E}">
        <p14:creationId xmlns:p14="http://schemas.microsoft.com/office/powerpoint/2010/main" val="387970852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D62E20-7065-4F64-8161-20088F19CF33}"/>
              </a:ext>
            </a:extLst>
          </p:cNvPr>
          <p:cNvSpPr>
            <a:spLocks noGrp="1"/>
          </p:cNvSpPr>
          <p:nvPr>
            <p:ph type="title"/>
          </p:nvPr>
        </p:nvSpPr>
        <p:spPr>
          <a:xfrm>
            <a:off x="455994" y="1830688"/>
            <a:ext cx="10262548" cy="2609280"/>
          </a:xfrm>
        </p:spPr>
        <p:txBody>
          <a:bodyPr/>
          <a:lstStyle/>
          <a:p>
            <a:br>
              <a:rPr lang="en-US"/>
            </a:br>
            <a:r>
              <a:rPr lang="en-US"/>
              <a:t>Live Event Presenter experience</a:t>
            </a:r>
          </a:p>
        </p:txBody>
      </p:sp>
      <p:sp>
        <p:nvSpPr>
          <p:cNvPr id="6" name="TextBox 5">
            <a:extLst>
              <a:ext uri="{FF2B5EF4-FFF2-40B4-BE49-F238E27FC236}">
                <a16:creationId xmlns:a16="http://schemas.microsoft.com/office/drawing/2014/main" id="{B2E4D56A-0379-4E1E-945A-762525C9B5F2}"/>
              </a:ext>
            </a:extLst>
          </p:cNvPr>
          <p:cNvSpPr txBox="1"/>
          <p:nvPr/>
        </p:nvSpPr>
        <p:spPr>
          <a:xfrm>
            <a:off x="276796" y="1251991"/>
            <a:ext cx="4642869" cy="1418114"/>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2917">
                      <a:srgbClr val="E6E6E6"/>
                    </a:gs>
                    <a:gs pos="30000">
                      <a:srgbClr val="E6E6E6"/>
                    </a:gs>
                  </a:gsLst>
                  <a:lin ang="5400000" scaled="0"/>
                </a:gradFill>
                <a:effectLst/>
                <a:uLnTx/>
                <a:uFillTx/>
                <a:latin typeface="Segoe UI"/>
                <a:ea typeface="+mn-ea"/>
                <a:cs typeface="+mn-cs"/>
              </a:rPr>
              <a:t>Presenter</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2917">
                      <a:srgbClr val="E6E6E6"/>
                    </a:gs>
                    <a:gs pos="30000">
                      <a:srgbClr val="E6E6E6"/>
                    </a:gs>
                  </a:gsLst>
                  <a:lin ang="5400000" scaled="0"/>
                </a:gradFill>
                <a:effectLst/>
                <a:uLnTx/>
                <a:uFillTx/>
                <a:latin typeface="Segoe UI"/>
                <a:ea typeface="+mn-ea"/>
                <a:cs typeface="+mn-cs"/>
              </a:rPr>
              <a:t>During your event</a:t>
            </a:r>
          </a:p>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2353" b="0" i="0" u="none" strike="noStrike" kern="1200" cap="none" spc="0" normalizeH="0" baseline="0" noProof="0">
              <a:ln>
                <a:noFill/>
              </a:ln>
              <a:gradFill>
                <a:gsLst>
                  <a:gs pos="2917">
                    <a:srgbClr val="E6E6E6"/>
                  </a:gs>
                  <a:gs pos="30000">
                    <a:srgbClr val="E6E6E6"/>
                  </a:gs>
                </a:gsLst>
                <a:lin ang="5400000" scaled="0"/>
              </a:gradFill>
              <a:effectLst/>
              <a:uLnTx/>
              <a:uFillTx/>
              <a:latin typeface="Segoe UI"/>
              <a:ea typeface="+mn-ea"/>
              <a:cs typeface="+mn-cs"/>
            </a:endParaRPr>
          </a:p>
        </p:txBody>
      </p:sp>
      <p:pic>
        <p:nvPicPr>
          <p:cNvPr id="2" name="Picture 1">
            <a:extLst>
              <a:ext uri="{FF2B5EF4-FFF2-40B4-BE49-F238E27FC236}">
                <a16:creationId xmlns:a16="http://schemas.microsoft.com/office/drawing/2014/main" id="{3E4F0394-3B3E-45E3-A655-2B1B18864CFC}"/>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7741" y="357316"/>
            <a:ext cx="1031322" cy="938193"/>
          </a:xfrm>
          <a:prstGeom prst="rect">
            <a:avLst/>
          </a:prstGeom>
        </p:spPr>
      </p:pic>
      <p:sp>
        <p:nvSpPr>
          <p:cNvPr id="3" name="TextBox 2">
            <a:extLst>
              <a:ext uri="{FF2B5EF4-FFF2-40B4-BE49-F238E27FC236}">
                <a16:creationId xmlns:a16="http://schemas.microsoft.com/office/drawing/2014/main" id="{E157E4A0-44E7-49EC-ACF0-CD693E8CFD8B}"/>
              </a:ext>
              <a:ext uri="{C183D7F6-B498-43B3-948B-1728B52AA6E4}">
                <adec:decorative xmlns:adec="http://schemas.microsoft.com/office/drawing/2017/decorative" val="1"/>
              </a:ext>
            </a:extLst>
          </p:cNvPr>
          <p:cNvSpPr txBox="1"/>
          <p:nvPr/>
        </p:nvSpPr>
        <p:spPr>
          <a:xfrm>
            <a:off x="11772726" y="6094498"/>
            <a:ext cx="419275" cy="323601"/>
          </a:xfrm>
          <a:prstGeom prst="rect">
            <a:avLst/>
          </a:prstGeom>
          <a:solidFill>
            <a:schemeClr val="tx1">
              <a:lumMod val="10000"/>
              <a:lumOff val="90000"/>
            </a:schemeClr>
          </a:solidFill>
        </p:spPr>
        <p:txBody>
          <a:bodyPr wrap="none" lIns="134464" tIns="89642" rIns="134464" bIns="89642" rtlCol="0">
            <a:spAutoFit/>
          </a:bodyPr>
          <a:lstStyle/>
          <a:p>
            <a:pPr marL="0" marR="0" lvl="0" indent="0" algn="r" defTabSz="914367"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t>92</a:t>
            </a:r>
          </a:p>
        </p:txBody>
      </p:sp>
    </p:spTree>
    <p:extLst>
      <p:ext uri="{BB962C8B-B14F-4D97-AF65-F5344CB8AC3E}">
        <p14:creationId xmlns:p14="http://schemas.microsoft.com/office/powerpoint/2010/main" val="146085853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617153FE-AB23-4A91-94E2-8180758AB9DE}"/>
              </a:ext>
              <a:ext uri="{C183D7F6-B498-43B3-948B-1728B52AA6E4}">
                <adec:decorative xmlns:adec="http://schemas.microsoft.com/office/drawing/2017/decorative" val="1"/>
              </a:ext>
            </a:extLst>
          </p:cNvPr>
          <p:cNvPicPr>
            <a:picLocks noGrp="1" noChangeAspect="1"/>
          </p:cNvPicPr>
          <p:nvPr>
            <p:ph type="pic" sz="quarter" idx="4294967295"/>
          </p:nvPr>
        </p:nvPicPr>
        <p:blipFill>
          <a:blip r:embed="rId2" cstate="email">
            <a:extLst>
              <a:ext uri="{28A0092B-C50C-407E-A947-70E740481C1C}">
                <a14:useLocalDpi xmlns:a14="http://schemas.microsoft.com/office/drawing/2010/main"/>
              </a:ext>
            </a:extLst>
          </a:blip>
          <a:srcRect/>
          <a:stretch/>
        </p:blipFill>
        <p:spPr>
          <a:xfrm>
            <a:off x="4718089" y="823217"/>
            <a:ext cx="7473912" cy="5211567"/>
          </a:xfrm>
        </p:spPr>
      </p:pic>
      <p:sp>
        <p:nvSpPr>
          <p:cNvPr id="2" name="Title 1">
            <a:extLst>
              <a:ext uri="{FF2B5EF4-FFF2-40B4-BE49-F238E27FC236}">
                <a16:creationId xmlns:a16="http://schemas.microsoft.com/office/drawing/2014/main" id="{ACB3565B-53B1-4B1D-9286-E0886DD3258B}"/>
              </a:ext>
            </a:extLst>
          </p:cNvPr>
          <p:cNvSpPr>
            <a:spLocks noGrp="1"/>
          </p:cNvSpPr>
          <p:nvPr>
            <p:ph type="title"/>
          </p:nvPr>
        </p:nvSpPr>
        <p:spPr>
          <a:xfrm>
            <a:off x="361840" y="257165"/>
            <a:ext cx="11117379" cy="543097"/>
          </a:xfrm>
        </p:spPr>
        <p:txBody>
          <a:bodyPr vert="horz" wrap="square" lIns="0" tIns="0" rIns="0" bIns="0" rtlCol="0" anchor="t">
            <a:spAutoFit/>
          </a:bodyPr>
          <a:lstStyle/>
          <a:p>
            <a:pPr defTabSz="914367"/>
            <a:r>
              <a:rPr lang="en-US" sz="3529" spc="0">
                <a:solidFill>
                  <a:srgbClr val="000000"/>
                </a:solidFill>
              </a:rPr>
              <a:t>Machine setup</a:t>
            </a:r>
          </a:p>
        </p:txBody>
      </p:sp>
      <p:sp>
        <p:nvSpPr>
          <p:cNvPr id="3" name="Text Placeholder 2">
            <a:extLst>
              <a:ext uri="{FF2B5EF4-FFF2-40B4-BE49-F238E27FC236}">
                <a16:creationId xmlns:a16="http://schemas.microsoft.com/office/drawing/2014/main" id="{B57ED8A6-747A-4DCC-8984-35F46C52CC51}"/>
              </a:ext>
            </a:extLst>
          </p:cNvPr>
          <p:cNvSpPr>
            <a:spLocks noGrp="1"/>
          </p:cNvSpPr>
          <p:nvPr>
            <p:ph sz="quarter" idx="10"/>
          </p:nvPr>
        </p:nvSpPr>
        <p:spPr>
          <a:xfrm>
            <a:off x="361839" y="1097183"/>
            <a:ext cx="5095077" cy="2006480"/>
          </a:xfrm>
        </p:spPr>
        <p:txBody>
          <a:bodyPr vert="horz" wrap="square" lIns="0" tIns="0" rIns="0" bIns="0" rtlCol="0" anchor="t">
            <a:spAutoFit/>
          </a:bodyPr>
          <a:lstStyle/>
          <a:p>
            <a:pPr marL="358555" indent="-358555">
              <a:spcBef>
                <a:spcPts val="0"/>
              </a:spcBef>
              <a:spcAft>
                <a:spcPts val="588"/>
              </a:spcAft>
              <a:buFont typeface="+mj-lt"/>
              <a:buAutoNum type="arabicPeriod"/>
            </a:pPr>
            <a:r>
              <a:rPr lang="en-US" sz="1765"/>
              <a:t>Hardwire your internet connection if possible</a:t>
            </a:r>
          </a:p>
          <a:p>
            <a:pPr marL="358555" indent="-358555">
              <a:spcBef>
                <a:spcPts val="0"/>
              </a:spcBef>
              <a:spcAft>
                <a:spcPts val="588"/>
              </a:spcAft>
              <a:buFont typeface="+mj-lt"/>
              <a:buAutoNum type="arabicPeriod"/>
            </a:pPr>
            <a:r>
              <a:rPr lang="en-US" sz="1765"/>
              <a:t>Clean desktop by hiding extra icons</a:t>
            </a:r>
          </a:p>
          <a:p>
            <a:pPr marL="358555" indent="-358555">
              <a:spcBef>
                <a:spcPts val="0"/>
              </a:spcBef>
              <a:spcAft>
                <a:spcPts val="588"/>
              </a:spcAft>
              <a:buFont typeface="+mj-lt"/>
              <a:buAutoNum type="arabicPeriod"/>
            </a:pPr>
            <a:r>
              <a:rPr lang="en-US" sz="1765"/>
              <a:t>Remove date and time from the system tray </a:t>
            </a:r>
          </a:p>
          <a:p>
            <a:pPr marL="358555" indent="-358555">
              <a:spcBef>
                <a:spcPts val="0"/>
              </a:spcBef>
              <a:spcAft>
                <a:spcPts val="588"/>
              </a:spcAft>
              <a:buFont typeface="+mj-lt"/>
              <a:buAutoNum type="arabicPeriod"/>
            </a:pPr>
            <a:r>
              <a:rPr lang="en-US" sz="1765">
                <a:cs typeface="Segoe UI"/>
              </a:rPr>
              <a:t>Set resolution to 1920X1080</a:t>
            </a:r>
          </a:p>
          <a:p>
            <a:pPr marL="358555" indent="-358555">
              <a:spcBef>
                <a:spcPts val="0"/>
              </a:spcBef>
              <a:spcAft>
                <a:spcPts val="588"/>
              </a:spcAft>
              <a:buFont typeface="+mj-lt"/>
              <a:buAutoNum type="arabicPeriod"/>
            </a:pPr>
            <a:r>
              <a:rPr lang="en-US" sz="1765"/>
              <a:t>Set zoom level to 125%</a:t>
            </a:r>
          </a:p>
          <a:p>
            <a:pPr marL="358555" indent="-358555">
              <a:spcBef>
                <a:spcPts val="0"/>
              </a:spcBef>
              <a:spcAft>
                <a:spcPts val="588"/>
              </a:spcAft>
              <a:buFont typeface="+mj-lt"/>
              <a:buAutoNum type="arabicPeriod"/>
            </a:pPr>
            <a:r>
              <a:rPr lang="en-US" sz="1765"/>
              <a:t>Turn off windows updates</a:t>
            </a:r>
          </a:p>
        </p:txBody>
      </p:sp>
      <p:sp>
        <p:nvSpPr>
          <p:cNvPr id="5" name="Footer Placeholder 5">
            <a:extLst>
              <a:ext uri="{FF2B5EF4-FFF2-40B4-BE49-F238E27FC236}">
                <a16:creationId xmlns:a16="http://schemas.microsoft.com/office/drawing/2014/main" id="{9A52581C-7A99-4C54-B42B-B932CF40FD7B}"/>
              </a:ext>
              <a:ext uri="{C183D7F6-B498-43B3-948B-1728B52AA6E4}">
                <adec:decorative xmlns:adec="http://schemas.microsoft.com/office/drawing/2017/decorative" val="1"/>
              </a:ext>
            </a:extLst>
          </p:cNvPr>
          <p:cNvSpPr txBox="1">
            <a:spLocks/>
          </p:cNvSpPr>
          <p:nvPr/>
        </p:nvSpPr>
        <p:spPr>
          <a:xfrm>
            <a:off x="361840" y="6543159"/>
            <a:ext cx="11586711" cy="118279"/>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a:ln>
                  <a:noFill/>
                </a:ln>
                <a:solidFill>
                  <a:srgbClr val="000000"/>
                </a:solidFill>
                <a:effectLst/>
                <a:uLnTx/>
                <a:uFillTx/>
                <a:latin typeface="Segoe UI"/>
                <a:ea typeface="+mn-ea"/>
                <a:cs typeface="+mn-cs"/>
              </a:rPr>
              <a:t>© Microsoft Corporation                                                                                  								                      Microsoft 365 </a:t>
            </a:r>
          </a:p>
        </p:txBody>
      </p:sp>
      <p:sp>
        <p:nvSpPr>
          <p:cNvPr id="9" name="TextBox 8">
            <a:extLst>
              <a:ext uri="{FF2B5EF4-FFF2-40B4-BE49-F238E27FC236}">
                <a16:creationId xmlns:a16="http://schemas.microsoft.com/office/drawing/2014/main" id="{FE15D4F6-5A88-4B94-8699-E2216AB99471}"/>
              </a:ext>
              <a:ext uri="{C183D7F6-B498-43B3-948B-1728B52AA6E4}">
                <adec:decorative xmlns:adec="http://schemas.microsoft.com/office/drawing/2017/decorative" val="1"/>
              </a:ext>
            </a:extLst>
          </p:cNvPr>
          <p:cNvSpPr txBox="1"/>
          <p:nvPr/>
        </p:nvSpPr>
        <p:spPr>
          <a:xfrm>
            <a:off x="11772726" y="6094498"/>
            <a:ext cx="419275" cy="323601"/>
          </a:xfrm>
          <a:prstGeom prst="rect">
            <a:avLst/>
          </a:prstGeom>
          <a:solidFill>
            <a:schemeClr val="tx1">
              <a:lumMod val="10000"/>
              <a:lumOff val="90000"/>
            </a:schemeClr>
          </a:solidFill>
        </p:spPr>
        <p:txBody>
          <a:bodyPr wrap="none" lIns="134464" tIns="89642" rIns="134464" bIns="89642" rtlCol="0">
            <a:spAutoFit/>
          </a:bodyPr>
          <a:lstStyle/>
          <a:p>
            <a:pPr marL="0" marR="0" lvl="0" indent="0" algn="r" defTabSz="914367"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t>93</a:t>
            </a:r>
          </a:p>
        </p:txBody>
      </p:sp>
    </p:spTree>
    <p:extLst>
      <p:ext uri="{BB962C8B-B14F-4D97-AF65-F5344CB8AC3E}">
        <p14:creationId xmlns:p14="http://schemas.microsoft.com/office/powerpoint/2010/main" val="3589863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5" descr="Setting up your machine">
            <a:extLst>
              <a:ext uri="{FF2B5EF4-FFF2-40B4-BE49-F238E27FC236}">
                <a16:creationId xmlns:a16="http://schemas.microsoft.com/office/drawing/2014/main" id="{F6F1FCB2-11BB-4E46-9671-323F2C0337E7}"/>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4718089" y="823217"/>
            <a:ext cx="7473912" cy="5211567"/>
          </a:xfrm>
          <a:prstGeom prst="rect">
            <a:avLst/>
          </a:prstGeom>
        </p:spPr>
      </p:pic>
      <p:sp>
        <p:nvSpPr>
          <p:cNvPr id="2" name="Title 1">
            <a:extLst>
              <a:ext uri="{FF2B5EF4-FFF2-40B4-BE49-F238E27FC236}">
                <a16:creationId xmlns:a16="http://schemas.microsoft.com/office/drawing/2014/main" id="{ACB3565B-53B1-4B1D-9286-E0886DD3258B}"/>
              </a:ext>
            </a:extLst>
          </p:cNvPr>
          <p:cNvSpPr>
            <a:spLocks noGrp="1"/>
          </p:cNvSpPr>
          <p:nvPr>
            <p:ph type="title"/>
          </p:nvPr>
        </p:nvSpPr>
        <p:spPr>
          <a:xfrm>
            <a:off x="361840" y="292069"/>
            <a:ext cx="11111154" cy="543097"/>
          </a:xfrm>
        </p:spPr>
        <p:txBody>
          <a:bodyPr vert="horz" wrap="square" lIns="0" tIns="0" rIns="0" bIns="0" rtlCol="0" anchor="t">
            <a:spAutoFit/>
          </a:bodyPr>
          <a:lstStyle/>
          <a:p>
            <a:pPr defTabSz="914367"/>
            <a:r>
              <a:rPr lang="en-US" sz="3529" spc="0">
                <a:solidFill>
                  <a:srgbClr val="000000"/>
                </a:solidFill>
              </a:rPr>
              <a:t>Software setup</a:t>
            </a:r>
          </a:p>
        </p:txBody>
      </p:sp>
      <p:sp>
        <p:nvSpPr>
          <p:cNvPr id="3" name="Text Placeholder 2">
            <a:extLst>
              <a:ext uri="{FF2B5EF4-FFF2-40B4-BE49-F238E27FC236}">
                <a16:creationId xmlns:a16="http://schemas.microsoft.com/office/drawing/2014/main" id="{B57ED8A6-747A-4DCC-8984-35F46C52CC51}"/>
              </a:ext>
            </a:extLst>
          </p:cNvPr>
          <p:cNvSpPr>
            <a:spLocks noGrp="1"/>
          </p:cNvSpPr>
          <p:nvPr>
            <p:ph sz="quarter" idx="10"/>
          </p:nvPr>
        </p:nvSpPr>
        <p:spPr>
          <a:xfrm>
            <a:off x="361840" y="1099893"/>
            <a:ext cx="4712100" cy="4329773"/>
          </a:xfrm>
        </p:spPr>
        <p:txBody>
          <a:bodyPr/>
          <a:lstStyle/>
          <a:p>
            <a:pPr marL="358555" indent="-358555">
              <a:spcBef>
                <a:spcPts val="0"/>
              </a:spcBef>
              <a:spcAft>
                <a:spcPts val="588"/>
              </a:spcAft>
              <a:buFont typeface="+mj-lt"/>
              <a:buAutoNum type="arabicPeriod"/>
            </a:pPr>
            <a:r>
              <a:rPr lang="en-US" sz="1765"/>
              <a:t>Close any apps you are not using (Outlook, browsers, etc.)</a:t>
            </a:r>
          </a:p>
          <a:p>
            <a:pPr marL="358555" indent="-358555">
              <a:spcBef>
                <a:spcPts val="0"/>
              </a:spcBef>
              <a:spcAft>
                <a:spcPts val="588"/>
              </a:spcAft>
              <a:buFont typeface="+mj-lt"/>
              <a:buAutoNum type="arabicPeriod"/>
            </a:pPr>
            <a:r>
              <a:rPr lang="en-US" sz="1765"/>
              <a:t>Clear browser history or use separate demonstration profile</a:t>
            </a:r>
          </a:p>
          <a:p>
            <a:pPr marL="358555" indent="-358555">
              <a:spcBef>
                <a:spcPts val="0"/>
              </a:spcBef>
              <a:spcAft>
                <a:spcPts val="588"/>
              </a:spcAft>
              <a:buFont typeface="+mj-lt"/>
              <a:buAutoNum type="arabicPeriod"/>
            </a:pPr>
            <a:r>
              <a:rPr lang="en-US" sz="1765"/>
              <a:t>Preload necessary webpages</a:t>
            </a:r>
          </a:p>
          <a:p>
            <a:pPr marL="358555" indent="-358555">
              <a:spcBef>
                <a:spcPts val="0"/>
              </a:spcBef>
              <a:spcAft>
                <a:spcPts val="588"/>
              </a:spcAft>
              <a:buFont typeface="+mj-lt"/>
              <a:buAutoNum type="arabicPeriod"/>
            </a:pPr>
            <a:r>
              <a:rPr lang="en-US" sz="1765"/>
              <a:t>Turn off notifications</a:t>
            </a:r>
          </a:p>
          <a:p>
            <a:pPr marL="358555" indent="-358555">
              <a:spcBef>
                <a:spcPts val="0"/>
              </a:spcBef>
              <a:spcAft>
                <a:spcPts val="588"/>
              </a:spcAft>
              <a:buFont typeface="+mj-lt"/>
              <a:buAutoNum type="arabicPeriod"/>
            </a:pPr>
            <a:r>
              <a:rPr lang="en-US" sz="1765"/>
              <a:t>Remote date/time from the system task bar</a:t>
            </a:r>
          </a:p>
          <a:p>
            <a:pPr marL="358555" indent="-358555">
              <a:spcBef>
                <a:spcPts val="0"/>
              </a:spcBef>
              <a:spcAft>
                <a:spcPts val="588"/>
              </a:spcAft>
              <a:buFont typeface="+mj-lt"/>
              <a:buAutoNum type="arabicPeriod"/>
            </a:pPr>
            <a:r>
              <a:rPr lang="en-US" sz="1765"/>
              <a:t>Log in to the meeting using the appropriate credentials.  They may be different from your day to day account depending on the event design.</a:t>
            </a:r>
          </a:p>
          <a:p>
            <a:pPr marL="358555" indent="-358555">
              <a:spcBef>
                <a:spcPts val="0"/>
              </a:spcBef>
              <a:spcAft>
                <a:spcPts val="588"/>
              </a:spcAft>
              <a:buFont typeface="+mj-lt"/>
              <a:buAutoNum type="arabicPeriod"/>
            </a:pPr>
            <a:r>
              <a:rPr lang="en-US" sz="1765"/>
              <a:t>Test audio, video, sharing and any background (Teams meeting)</a:t>
            </a:r>
          </a:p>
          <a:p>
            <a:pPr marL="358555" indent="-358555">
              <a:spcBef>
                <a:spcPts val="0"/>
              </a:spcBef>
              <a:spcAft>
                <a:spcPts val="588"/>
              </a:spcAft>
              <a:buFont typeface="+mj-lt"/>
              <a:buAutoNum type="arabicPeriod"/>
            </a:pPr>
            <a:r>
              <a:rPr lang="en-US" sz="1765"/>
              <a:t>Put yourself on mute until you begin</a:t>
            </a:r>
            <a:endParaRPr lang="en-US" sz="1961"/>
          </a:p>
        </p:txBody>
      </p:sp>
      <p:sp>
        <p:nvSpPr>
          <p:cNvPr id="5" name="Footer Placeholder 5">
            <a:extLst>
              <a:ext uri="{FF2B5EF4-FFF2-40B4-BE49-F238E27FC236}">
                <a16:creationId xmlns:a16="http://schemas.microsoft.com/office/drawing/2014/main" id="{F2FE3A38-8C1E-4CA8-90A6-F57DA5936B3D}"/>
              </a:ext>
            </a:extLst>
          </p:cNvPr>
          <p:cNvSpPr txBox="1">
            <a:spLocks/>
          </p:cNvSpPr>
          <p:nvPr/>
        </p:nvSpPr>
        <p:spPr>
          <a:xfrm>
            <a:off x="361840" y="6543159"/>
            <a:ext cx="11586711" cy="118279"/>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a:ln>
                  <a:noFill/>
                </a:ln>
                <a:solidFill>
                  <a:srgbClr val="000000"/>
                </a:solidFill>
                <a:effectLst/>
                <a:uLnTx/>
                <a:uFillTx/>
                <a:latin typeface="Segoe UI"/>
                <a:ea typeface="+mn-ea"/>
                <a:cs typeface="+mn-cs"/>
              </a:rPr>
              <a:t>© Microsoft Corporation                                                                                  								                      Microsoft 365 </a:t>
            </a:r>
          </a:p>
        </p:txBody>
      </p:sp>
      <p:sp>
        <p:nvSpPr>
          <p:cNvPr id="10" name="TextBox 9">
            <a:extLst>
              <a:ext uri="{FF2B5EF4-FFF2-40B4-BE49-F238E27FC236}">
                <a16:creationId xmlns:a16="http://schemas.microsoft.com/office/drawing/2014/main" id="{88185C66-38AA-4DAB-9C5A-49D94CE5D2D2}"/>
              </a:ext>
              <a:ext uri="{C183D7F6-B498-43B3-948B-1728B52AA6E4}">
                <adec:decorative xmlns:adec="http://schemas.microsoft.com/office/drawing/2017/decorative" val="1"/>
              </a:ext>
            </a:extLst>
          </p:cNvPr>
          <p:cNvSpPr txBox="1"/>
          <p:nvPr/>
        </p:nvSpPr>
        <p:spPr>
          <a:xfrm>
            <a:off x="11771155" y="6094498"/>
            <a:ext cx="420846" cy="323601"/>
          </a:xfrm>
          <a:prstGeom prst="rect">
            <a:avLst/>
          </a:prstGeom>
          <a:solidFill>
            <a:schemeClr val="tx1">
              <a:lumMod val="10000"/>
              <a:lumOff val="90000"/>
            </a:schemeClr>
          </a:solidFill>
        </p:spPr>
        <p:txBody>
          <a:bodyPr wrap="none" lIns="134464" tIns="89642" rIns="134464" bIns="89642" rtlCol="0">
            <a:spAutoFit/>
          </a:bodyPr>
          <a:lstStyle/>
          <a:p>
            <a:pPr marL="0" marR="0" lvl="0" indent="0" algn="r" defTabSz="914367"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t>94</a:t>
            </a:r>
          </a:p>
        </p:txBody>
      </p:sp>
    </p:spTree>
    <p:extLst>
      <p:ext uri="{BB962C8B-B14F-4D97-AF65-F5344CB8AC3E}">
        <p14:creationId xmlns:p14="http://schemas.microsoft.com/office/powerpoint/2010/main" val="1058591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3565B-53B1-4B1D-9286-E0886DD3258B}"/>
              </a:ext>
            </a:extLst>
          </p:cNvPr>
          <p:cNvSpPr>
            <a:spLocks noGrp="1"/>
          </p:cNvSpPr>
          <p:nvPr>
            <p:ph type="title"/>
          </p:nvPr>
        </p:nvSpPr>
        <p:spPr>
          <a:xfrm>
            <a:off x="361840" y="283745"/>
            <a:ext cx="11111154" cy="543097"/>
          </a:xfrm>
        </p:spPr>
        <p:txBody>
          <a:bodyPr vert="horz" wrap="square" lIns="0" tIns="0" rIns="0" bIns="0" rtlCol="0" anchor="t">
            <a:spAutoFit/>
          </a:bodyPr>
          <a:lstStyle/>
          <a:p>
            <a:pPr defTabSz="914367"/>
            <a:r>
              <a:rPr lang="en-US" sz="3529" spc="0">
                <a:solidFill>
                  <a:srgbClr val="000000"/>
                </a:solidFill>
              </a:rPr>
              <a:t>Live Event Presenter’s view</a:t>
            </a:r>
          </a:p>
        </p:txBody>
      </p:sp>
      <p:sp>
        <p:nvSpPr>
          <p:cNvPr id="12" name="TextBox 11">
            <a:extLst>
              <a:ext uri="{FF2B5EF4-FFF2-40B4-BE49-F238E27FC236}">
                <a16:creationId xmlns:a16="http://schemas.microsoft.com/office/drawing/2014/main" id="{0CDDA006-4640-4D4B-95D0-A7470FDFA36D}"/>
              </a:ext>
            </a:extLst>
          </p:cNvPr>
          <p:cNvSpPr txBox="1"/>
          <p:nvPr/>
        </p:nvSpPr>
        <p:spPr>
          <a:xfrm>
            <a:off x="361839" y="975158"/>
            <a:ext cx="11370013" cy="905179"/>
          </a:xfrm>
          <a:prstGeom prst="rect">
            <a:avLst/>
          </a:prstGeom>
          <a:noFill/>
        </p:spPr>
        <p:txBody>
          <a:bodyPr wrap="square" lIns="0" tIns="0" rIns="0" bIns="0">
            <a:spAutoFit/>
          </a:bodyPr>
          <a:lstStyle/>
          <a:p>
            <a:pPr marL="11204" marR="0" lvl="0" indent="0" algn="l" defTabSz="806658"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9" normalizeH="0" baseline="0" noProof="0">
                <a:ln>
                  <a:noFill/>
                </a:ln>
                <a:solidFill>
                  <a:srgbClr val="000000"/>
                </a:solidFill>
                <a:effectLst/>
                <a:uLnTx/>
                <a:uFillTx/>
                <a:latin typeface="Segoe UI"/>
                <a:ea typeface="+mn-ea"/>
                <a:cs typeface="+mn-cs"/>
              </a:rPr>
              <a:t>The Presenter role participates in the event with the ability to speak, present content and moderate the chat stream.  It is a best practice to join in advance of the event to complete your final technical readiness check. </a:t>
            </a:r>
            <a:endParaRPr kumimoji="0" lang="en-US" sz="1961" b="0" i="0" u="none" strike="noStrike" kern="1200" cap="none" spc="0" normalizeH="0" baseline="0" noProof="0">
              <a:ln>
                <a:noFill/>
              </a:ln>
              <a:solidFill>
                <a:srgbClr val="000000"/>
              </a:solidFill>
              <a:effectLst/>
              <a:uLnTx/>
              <a:uFillTx/>
              <a:latin typeface="Segoe UI"/>
              <a:ea typeface="+mn-ea"/>
              <a:cs typeface="Gadugi"/>
            </a:endParaRPr>
          </a:p>
        </p:txBody>
      </p:sp>
      <p:sp>
        <p:nvSpPr>
          <p:cNvPr id="13" name="Oval 12">
            <a:extLst>
              <a:ext uri="{FF2B5EF4-FFF2-40B4-BE49-F238E27FC236}">
                <a16:creationId xmlns:a16="http://schemas.microsoft.com/office/drawing/2014/main" id="{BD068B59-85AF-402B-8DCA-AA927A27D4FB}"/>
              </a:ext>
              <a:ext uri="{C183D7F6-B498-43B3-948B-1728B52AA6E4}">
                <adec:decorative xmlns:adec="http://schemas.microsoft.com/office/drawing/2017/decorative" val="1"/>
              </a:ext>
            </a:extLst>
          </p:cNvPr>
          <p:cNvSpPr/>
          <p:nvPr/>
        </p:nvSpPr>
        <p:spPr bwMode="auto">
          <a:xfrm>
            <a:off x="9196907" y="2164786"/>
            <a:ext cx="230684" cy="230684"/>
          </a:xfrm>
          <a:prstGeom prst="ellipse">
            <a:avLst/>
          </a:prstGeom>
          <a:solidFill>
            <a:srgbClr val="FFFFFF"/>
          </a:solidFill>
          <a:ln w="9525" cap="flat" cmpd="sng" algn="ctr">
            <a:solidFill>
              <a:srgbClr val="505050"/>
            </a:solidFill>
            <a:prstDash val="solid"/>
            <a:headEnd type="none" w="med" len="med"/>
            <a:tailEnd type="none" w="med" len="med"/>
          </a:ln>
          <a:effectLst/>
        </p:spPr>
        <p:txBody>
          <a:bodyPr rot="0" spcFirstLastPara="0" vertOverflow="overflow" horzOverflow="overflow" vert="horz" wrap="square" lIns="152378" tIns="121903" rIns="152378" bIns="121903" numCol="1" spcCol="0" rtlCol="0" fromWordArt="0" anchor="ctr" anchorCtr="0" forceAA="0" compatLnSpc="1">
            <a:prstTxWarp prst="textNoShape">
              <a:avLst/>
            </a:prstTxWarp>
            <a:noAutofit/>
          </a:bodyPr>
          <a:lstStyle/>
          <a:p>
            <a:pPr marL="0" marR="0" lvl="0" indent="0" algn="ctr" defTabSz="776896"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Semibold"/>
                <a:ea typeface="+mn-ea"/>
                <a:cs typeface="Segoe UI" pitchFamily="34" charset="0"/>
              </a:rPr>
              <a:t>1</a:t>
            </a:r>
          </a:p>
        </p:txBody>
      </p:sp>
      <p:grpSp>
        <p:nvGrpSpPr>
          <p:cNvPr id="14" name="Group 13">
            <a:extLst>
              <a:ext uri="{FF2B5EF4-FFF2-40B4-BE49-F238E27FC236}">
                <a16:creationId xmlns:a16="http://schemas.microsoft.com/office/drawing/2014/main" id="{9D35BC4E-E21B-45B5-8EDD-015CD7C2BD89}"/>
              </a:ext>
              <a:ext uri="{C183D7F6-B498-43B3-948B-1728B52AA6E4}">
                <adec:decorative xmlns:adec="http://schemas.microsoft.com/office/drawing/2017/decorative" val="1"/>
              </a:ext>
            </a:extLst>
          </p:cNvPr>
          <p:cNvGrpSpPr/>
          <p:nvPr/>
        </p:nvGrpSpPr>
        <p:grpSpPr>
          <a:xfrm>
            <a:off x="3606549" y="1975775"/>
            <a:ext cx="3527845" cy="1271629"/>
            <a:chOff x="4140135" y="1706368"/>
            <a:chExt cx="4234015" cy="1526172"/>
          </a:xfrm>
        </p:grpSpPr>
        <p:pic>
          <p:nvPicPr>
            <p:cNvPr id="15" name="Picture 14">
              <a:extLst>
                <a:ext uri="{FF2B5EF4-FFF2-40B4-BE49-F238E27FC236}">
                  <a16:creationId xmlns:a16="http://schemas.microsoft.com/office/drawing/2014/main" id="{076D8B79-2978-400F-AD79-4934B4052CE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278638" y="1840991"/>
              <a:ext cx="4095512" cy="1391549"/>
            </a:xfrm>
            <a:prstGeom prst="rect">
              <a:avLst/>
            </a:prstGeom>
          </p:spPr>
        </p:pic>
        <p:sp>
          <p:nvSpPr>
            <p:cNvPr id="16" name="Oval 15">
              <a:extLst>
                <a:ext uri="{FF2B5EF4-FFF2-40B4-BE49-F238E27FC236}">
                  <a16:creationId xmlns:a16="http://schemas.microsoft.com/office/drawing/2014/main" id="{AA52315D-189D-4A97-B30C-C4B0E97EA955}"/>
                </a:ext>
              </a:extLst>
            </p:cNvPr>
            <p:cNvSpPr/>
            <p:nvPr/>
          </p:nvSpPr>
          <p:spPr bwMode="auto">
            <a:xfrm>
              <a:off x="4140135" y="1706368"/>
              <a:ext cx="276860" cy="276860"/>
            </a:xfrm>
            <a:prstGeom prst="ellipse">
              <a:avLst/>
            </a:prstGeom>
            <a:solidFill>
              <a:srgbClr val="0078D4"/>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52378" tIns="121903" rIns="152378" bIns="121903" numCol="1" spcCol="0" rtlCol="0" fromWordArt="0" anchor="ctr" anchorCtr="0" forceAA="0" compatLnSpc="1">
              <a:prstTxWarp prst="textNoShape">
                <a:avLst/>
              </a:prstTxWarp>
              <a:noAutofit/>
            </a:bodyPr>
            <a:lstStyle/>
            <a:p>
              <a:pPr marL="0" marR="0" lvl="0" indent="0" algn="ctr" defTabSz="776896"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FFFFFF"/>
                  </a:solidFill>
                  <a:effectLst/>
                  <a:uLnTx/>
                  <a:uFillTx/>
                  <a:latin typeface="Segoe UI Semibold"/>
                  <a:ea typeface="+mn-ea"/>
                  <a:cs typeface="Segoe UI" pitchFamily="34" charset="0"/>
                </a:rPr>
                <a:t>1</a:t>
              </a:r>
            </a:p>
          </p:txBody>
        </p:sp>
      </p:grpSp>
      <p:grpSp>
        <p:nvGrpSpPr>
          <p:cNvPr id="17" name="Group 16">
            <a:extLst>
              <a:ext uri="{FF2B5EF4-FFF2-40B4-BE49-F238E27FC236}">
                <a16:creationId xmlns:a16="http://schemas.microsoft.com/office/drawing/2014/main" id="{A29DDAE3-ED5E-4CEF-962B-E6732CEF9137}"/>
              </a:ext>
              <a:ext uri="{C183D7F6-B498-43B3-948B-1728B52AA6E4}">
                <adec:decorative xmlns:adec="http://schemas.microsoft.com/office/drawing/2017/decorative" val="1"/>
              </a:ext>
            </a:extLst>
          </p:cNvPr>
          <p:cNvGrpSpPr/>
          <p:nvPr/>
        </p:nvGrpSpPr>
        <p:grpSpPr>
          <a:xfrm>
            <a:off x="3606549" y="5617957"/>
            <a:ext cx="1523575" cy="957219"/>
            <a:chOff x="4140135" y="5955686"/>
            <a:chExt cx="1828549" cy="1148826"/>
          </a:xfrm>
        </p:grpSpPr>
        <p:pic>
          <p:nvPicPr>
            <p:cNvPr id="18" name="Picture 17">
              <a:extLst>
                <a:ext uri="{FF2B5EF4-FFF2-40B4-BE49-F238E27FC236}">
                  <a16:creationId xmlns:a16="http://schemas.microsoft.com/office/drawing/2014/main" id="{57CC6F68-30A6-4093-964E-1B20A2B60311}"/>
                </a:ext>
              </a:extLst>
            </p:cNvPr>
            <p:cNvPicPr>
              <a:picLocks noChangeAspect="1"/>
            </p:cNvPicPr>
            <p:nvPr/>
          </p:nvPicPr>
          <p:blipFill>
            <a:blip r:embed="rId3"/>
            <a:stretch>
              <a:fillRect/>
            </a:stretch>
          </p:blipFill>
          <p:spPr>
            <a:xfrm>
              <a:off x="4278639" y="6096416"/>
              <a:ext cx="1690045" cy="1008096"/>
            </a:xfrm>
            <a:prstGeom prst="rect">
              <a:avLst/>
            </a:prstGeom>
          </p:spPr>
        </p:pic>
        <p:sp>
          <p:nvSpPr>
            <p:cNvPr id="19" name="Oval 18">
              <a:extLst>
                <a:ext uri="{FF2B5EF4-FFF2-40B4-BE49-F238E27FC236}">
                  <a16:creationId xmlns:a16="http://schemas.microsoft.com/office/drawing/2014/main" id="{01ECDD7F-23A6-4273-B231-55573214CEBB}"/>
                </a:ext>
              </a:extLst>
            </p:cNvPr>
            <p:cNvSpPr/>
            <p:nvPr/>
          </p:nvSpPr>
          <p:spPr bwMode="auto">
            <a:xfrm>
              <a:off x="4140135" y="5955686"/>
              <a:ext cx="276860" cy="276860"/>
            </a:xfrm>
            <a:prstGeom prst="ellipse">
              <a:avLst/>
            </a:prstGeom>
            <a:solidFill>
              <a:srgbClr val="0078D4"/>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52378" tIns="121903" rIns="152378" bIns="121903" numCol="1" spcCol="0" rtlCol="0" fromWordArt="0" anchor="ctr" anchorCtr="0" forceAA="0" compatLnSpc="1">
              <a:prstTxWarp prst="textNoShape">
                <a:avLst/>
              </a:prstTxWarp>
              <a:noAutofit/>
            </a:bodyPr>
            <a:lstStyle/>
            <a:p>
              <a:pPr marL="0" marR="0" lvl="0" indent="0" algn="ctr" defTabSz="776896"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FFFFFF"/>
                  </a:solidFill>
                  <a:effectLst/>
                  <a:uLnTx/>
                  <a:uFillTx/>
                  <a:latin typeface="Segoe UI Semibold"/>
                  <a:ea typeface="+mn-ea"/>
                  <a:cs typeface="Segoe UI" pitchFamily="34" charset="0"/>
                </a:rPr>
                <a:t>4</a:t>
              </a:r>
            </a:p>
          </p:txBody>
        </p:sp>
      </p:grpSp>
      <p:pic>
        <p:nvPicPr>
          <p:cNvPr id="20" name="Picture 4">
            <a:extLst>
              <a:ext uri="{FF2B5EF4-FFF2-40B4-BE49-F238E27FC236}">
                <a16:creationId xmlns:a16="http://schemas.microsoft.com/office/drawing/2014/main" id="{36D4C156-CFB2-4FD4-8283-56133FE92126}"/>
              </a:ext>
              <a:ext uri="{C183D7F6-B498-43B3-948B-1728B52AA6E4}">
                <adec:decorative xmlns:adec="http://schemas.microsoft.com/office/drawing/2017/decorative" val="1"/>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7274658" y="2087946"/>
            <a:ext cx="4222597" cy="3214504"/>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7D67A64B-F94D-428B-AC90-20163F157FFC}"/>
              </a:ext>
              <a:ext uri="{C183D7F6-B498-43B3-948B-1728B52AA6E4}">
                <adec:decorative xmlns:adec="http://schemas.microsoft.com/office/drawing/2017/decorative" val="1"/>
              </a:ext>
            </a:extLst>
          </p:cNvPr>
          <p:cNvGrpSpPr/>
          <p:nvPr/>
        </p:nvGrpSpPr>
        <p:grpSpPr>
          <a:xfrm>
            <a:off x="3606549" y="3336968"/>
            <a:ext cx="3501593" cy="1369309"/>
            <a:chOff x="4140135" y="3343073"/>
            <a:chExt cx="4202507" cy="1643403"/>
          </a:xfrm>
        </p:grpSpPr>
        <p:pic>
          <p:nvPicPr>
            <p:cNvPr id="22" name="Picture 21">
              <a:extLst>
                <a:ext uri="{FF2B5EF4-FFF2-40B4-BE49-F238E27FC236}">
                  <a16:creationId xmlns:a16="http://schemas.microsoft.com/office/drawing/2014/main" id="{AC9229EA-94E7-4AF2-80A7-EA85EECA37B5}"/>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r="-10511"/>
            <a:stretch/>
          </p:blipFill>
          <p:spPr>
            <a:xfrm>
              <a:off x="4278638" y="3486859"/>
              <a:ext cx="4064004" cy="1499617"/>
            </a:xfrm>
            <a:prstGeom prst="rect">
              <a:avLst/>
            </a:prstGeom>
            <a:ln w="6350">
              <a:solidFill>
                <a:srgbClr val="000000"/>
              </a:solidFill>
            </a:ln>
          </p:spPr>
        </p:pic>
        <p:sp>
          <p:nvSpPr>
            <p:cNvPr id="23" name="Oval 22">
              <a:extLst>
                <a:ext uri="{FF2B5EF4-FFF2-40B4-BE49-F238E27FC236}">
                  <a16:creationId xmlns:a16="http://schemas.microsoft.com/office/drawing/2014/main" id="{B71C8BA2-3E83-408C-AFDC-C25B59930B64}"/>
                </a:ext>
              </a:extLst>
            </p:cNvPr>
            <p:cNvSpPr/>
            <p:nvPr/>
          </p:nvSpPr>
          <p:spPr bwMode="auto">
            <a:xfrm>
              <a:off x="4140135" y="3343073"/>
              <a:ext cx="276860" cy="276860"/>
            </a:xfrm>
            <a:prstGeom prst="ellipse">
              <a:avLst/>
            </a:prstGeom>
            <a:solidFill>
              <a:srgbClr val="0078D4"/>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52378" tIns="121903" rIns="152378" bIns="121903" numCol="1" spcCol="0" rtlCol="0" fromWordArt="0" anchor="ctr" anchorCtr="0" forceAA="0" compatLnSpc="1">
              <a:prstTxWarp prst="textNoShape">
                <a:avLst/>
              </a:prstTxWarp>
              <a:noAutofit/>
            </a:bodyPr>
            <a:lstStyle/>
            <a:p>
              <a:pPr marL="0" marR="0" lvl="0" indent="0" algn="ctr" defTabSz="776896"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FFFFFF"/>
                  </a:solidFill>
                  <a:effectLst/>
                  <a:uLnTx/>
                  <a:uFillTx/>
                  <a:latin typeface="Segoe UI Semibold"/>
                  <a:ea typeface="+mn-ea"/>
                  <a:cs typeface="Segoe UI" pitchFamily="34" charset="0"/>
                </a:rPr>
                <a:t>2</a:t>
              </a:r>
            </a:p>
          </p:txBody>
        </p:sp>
      </p:grpSp>
      <p:grpSp>
        <p:nvGrpSpPr>
          <p:cNvPr id="24" name="Group 23">
            <a:extLst>
              <a:ext uri="{FF2B5EF4-FFF2-40B4-BE49-F238E27FC236}">
                <a16:creationId xmlns:a16="http://schemas.microsoft.com/office/drawing/2014/main" id="{A1E25D17-3E5D-4E99-AD8C-425E1541829E}"/>
              </a:ext>
              <a:ext uri="{C183D7F6-B498-43B3-948B-1728B52AA6E4}">
                <adec:decorative xmlns:adec="http://schemas.microsoft.com/office/drawing/2017/decorative" val="1"/>
              </a:ext>
            </a:extLst>
          </p:cNvPr>
          <p:cNvGrpSpPr/>
          <p:nvPr/>
        </p:nvGrpSpPr>
        <p:grpSpPr>
          <a:xfrm>
            <a:off x="3606549" y="4795841"/>
            <a:ext cx="3501594" cy="732553"/>
            <a:chOff x="4140135" y="5059253"/>
            <a:chExt cx="4202509" cy="879188"/>
          </a:xfrm>
        </p:grpSpPr>
        <p:pic>
          <p:nvPicPr>
            <p:cNvPr id="25" name="Picture 24">
              <a:extLst>
                <a:ext uri="{FF2B5EF4-FFF2-40B4-BE49-F238E27FC236}">
                  <a16:creationId xmlns:a16="http://schemas.microsoft.com/office/drawing/2014/main" id="{28990384-E5D2-40EC-AEA7-D00EA9E528F7}"/>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4278639" y="5197507"/>
              <a:ext cx="4064005" cy="469763"/>
            </a:xfrm>
            <a:prstGeom prst="rect">
              <a:avLst/>
            </a:prstGeom>
          </p:spPr>
        </p:pic>
        <p:sp>
          <p:nvSpPr>
            <p:cNvPr id="26" name="Rectangle 25">
              <a:extLst>
                <a:ext uri="{FF2B5EF4-FFF2-40B4-BE49-F238E27FC236}">
                  <a16:creationId xmlns:a16="http://schemas.microsoft.com/office/drawing/2014/main" id="{278F3E6B-FD32-474D-8FE6-3553873C763B}"/>
                </a:ext>
              </a:extLst>
            </p:cNvPr>
            <p:cNvSpPr/>
            <p:nvPr/>
          </p:nvSpPr>
          <p:spPr bwMode="auto">
            <a:xfrm>
              <a:off x="4915228" y="5297434"/>
              <a:ext cx="400000" cy="275184"/>
            </a:xfrm>
            <a:prstGeom prst="rect">
              <a:avLst/>
            </a:prstGeom>
            <a:noFill/>
            <a:ln w="12700" cap="sq" cmpd="sng" algn="ctr">
              <a:solidFill>
                <a:srgbClr val="FC4242"/>
              </a:solidFill>
              <a:prstDash val="solid"/>
              <a:miter lim="800000"/>
              <a:headEnd type="none" w="med" len="med"/>
              <a:tailEnd type="none" w="med" len="med"/>
            </a:ln>
            <a:effectLst/>
          </p:spPr>
          <p:txBody>
            <a:bodyPr rot="0" spcFirstLastPara="0" vertOverflow="overflow" horzOverflow="overflow" vert="horz" wrap="square" lIns="152378" tIns="121903" rIns="152378" bIns="121903" numCol="1" spcCol="0" rtlCol="0" fromWordArt="0" anchor="t" anchorCtr="0" forceAA="0" compatLnSpc="1">
              <a:prstTxWarp prst="textNoShape">
                <a:avLst/>
              </a:prstTxWarp>
              <a:noAutofit/>
            </a:bodyPr>
            <a:lstStyle/>
            <a:p>
              <a:pPr marL="0" marR="0" lvl="0" indent="0" algn="l" defTabSz="77689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85CD6CFB-560B-4EAC-9044-2631F2927082}"/>
                </a:ext>
              </a:extLst>
            </p:cNvPr>
            <p:cNvSpPr/>
            <p:nvPr/>
          </p:nvSpPr>
          <p:spPr bwMode="auto">
            <a:xfrm>
              <a:off x="5413892" y="5297434"/>
              <a:ext cx="400000" cy="275184"/>
            </a:xfrm>
            <a:prstGeom prst="rect">
              <a:avLst/>
            </a:prstGeom>
            <a:noFill/>
            <a:ln w="12700" cap="sq" cmpd="sng" algn="ctr">
              <a:solidFill>
                <a:srgbClr val="FC4242"/>
              </a:solidFill>
              <a:prstDash val="solid"/>
              <a:miter lim="800000"/>
              <a:headEnd type="none" w="med" len="med"/>
              <a:tailEnd type="none" w="med" len="med"/>
            </a:ln>
            <a:effectLst/>
          </p:spPr>
          <p:txBody>
            <a:bodyPr rot="0" spcFirstLastPara="0" vertOverflow="overflow" horzOverflow="overflow" vert="horz" wrap="square" lIns="152378" tIns="121903" rIns="152378" bIns="121903" numCol="1" spcCol="0" rtlCol="0" fromWordArt="0" anchor="t" anchorCtr="0" forceAA="0" compatLnSpc="1">
              <a:prstTxWarp prst="textNoShape">
                <a:avLst/>
              </a:prstTxWarp>
              <a:noAutofit/>
            </a:bodyPr>
            <a:lstStyle/>
            <a:p>
              <a:pPr marL="0" marR="0" lvl="0" indent="0" algn="l" defTabSz="77689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F35C865D-246E-48B1-AFDB-A8CFC4F720D9}"/>
                </a:ext>
              </a:extLst>
            </p:cNvPr>
            <p:cNvSpPr/>
            <p:nvPr/>
          </p:nvSpPr>
          <p:spPr bwMode="auto">
            <a:xfrm>
              <a:off x="5911486" y="5297434"/>
              <a:ext cx="400000" cy="275184"/>
            </a:xfrm>
            <a:prstGeom prst="rect">
              <a:avLst/>
            </a:prstGeom>
            <a:noFill/>
            <a:ln w="12700" cap="sq" cmpd="sng" algn="ctr">
              <a:solidFill>
                <a:srgbClr val="FC4242"/>
              </a:solidFill>
              <a:prstDash val="solid"/>
              <a:miter lim="800000"/>
              <a:headEnd type="none" w="med" len="med"/>
              <a:tailEnd type="none" w="med" len="med"/>
            </a:ln>
            <a:effectLst/>
          </p:spPr>
          <p:txBody>
            <a:bodyPr rot="0" spcFirstLastPara="0" vertOverflow="overflow" horzOverflow="overflow" vert="horz" wrap="square" lIns="152378" tIns="121903" rIns="152378" bIns="121903" numCol="1" spcCol="0" rtlCol="0" fromWordArt="0" anchor="t" anchorCtr="0" forceAA="0" compatLnSpc="1">
              <a:prstTxWarp prst="textNoShape">
                <a:avLst/>
              </a:prstTxWarp>
              <a:noAutofit/>
            </a:bodyPr>
            <a:lstStyle/>
            <a:p>
              <a:pPr marL="0" marR="0" lvl="0" indent="0" algn="l" defTabSz="77689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Arrow: Up 28">
              <a:extLst>
                <a:ext uri="{FF2B5EF4-FFF2-40B4-BE49-F238E27FC236}">
                  <a16:creationId xmlns:a16="http://schemas.microsoft.com/office/drawing/2014/main" id="{AEC9A545-8FD5-42DB-883A-A180274D4E23}"/>
                </a:ext>
              </a:extLst>
            </p:cNvPr>
            <p:cNvSpPr/>
            <p:nvPr/>
          </p:nvSpPr>
          <p:spPr bwMode="auto">
            <a:xfrm>
              <a:off x="4997448" y="5622730"/>
              <a:ext cx="235561" cy="315711"/>
            </a:xfrm>
            <a:prstGeom prst="upArrow">
              <a:avLst/>
            </a:prstGeom>
            <a:solidFill>
              <a:srgbClr val="FC4242"/>
            </a:solidFill>
            <a:ln w="9525" cap="flat" cmpd="sng" algn="ctr">
              <a:noFill/>
              <a:prstDash val="solid"/>
              <a:headEnd type="none" w="med" len="med"/>
              <a:tailEnd type="none" w="med" len="med"/>
            </a:ln>
            <a:effectLst/>
          </p:spPr>
          <p:txBody>
            <a:bodyPr rot="0" spcFirstLastPara="0" vertOverflow="overflow" horzOverflow="overflow" vert="horz" wrap="square" lIns="152378" tIns="121903" rIns="152378" bIns="121903" numCol="1" spcCol="0" rtlCol="0" fromWordArt="0" anchor="t" anchorCtr="0" forceAA="0" compatLnSpc="1">
              <a:prstTxWarp prst="textNoShape">
                <a:avLst/>
              </a:prstTxWarp>
              <a:noAutofit/>
            </a:bodyPr>
            <a:lstStyle/>
            <a:p>
              <a:pPr marL="0" marR="0" lvl="0" indent="0" algn="l" defTabSz="77689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DF91B3CC-E2BE-4794-BF85-5AE0D6117FF5}"/>
                </a:ext>
              </a:extLst>
            </p:cNvPr>
            <p:cNvSpPr/>
            <p:nvPr/>
          </p:nvSpPr>
          <p:spPr bwMode="auto">
            <a:xfrm>
              <a:off x="4140135" y="5059253"/>
              <a:ext cx="276860" cy="276860"/>
            </a:xfrm>
            <a:prstGeom prst="ellipse">
              <a:avLst/>
            </a:prstGeom>
            <a:solidFill>
              <a:srgbClr val="0078D4"/>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52378" tIns="121903" rIns="152378" bIns="121903" numCol="1" spcCol="0" rtlCol="0" fromWordArt="0" anchor="ctr" anchorCtr="0" forceAA="0" compatLnSpc="1">
              <a:prstTxWarp prst="textNoShape">
                <a:avLst/>
              </a:prstTxWarp>
              <a:noAutofit/>
            </a:bodyPr>
            <a:lstStyle/>
            <a:p>
              <a:pPr marL="0" marR="0" lvl="0" indent="0" algn="ctr" defTabSz="776896"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FFFFFF"/>
                  </a:solidFill>
                  <a:effectLst/>
                  <a:uLnTx/>
                  <a:uFillTx/>
                  <a:latin typeface="Segoe UI Semibold"/>
                  <a:ea typeface="+mn-ea"/>
                  <a:cs typeface="Segoe UI" pitchFamily="34" charset="0"/>
                </a:rPr>
                <a:t>3</a:t>
              </a:r>
            </a:p>
          </p:txBody>
        </p:sp>
        <p:sp>
          <p:nvSpPr>
            <p:cNvPr id="31" name="Arrow: Up 30">
              <a:extLst>
                <a:ext uri="{FF2B5EF4-FFF2-40B4-BE49-F238E27FC236}">
                  <a16:creationId xmlns:a16="http://schemas.microsoft.com/office/drawing/2014/main" id="{663B3116-4DF3-4157-9BC6-B2AD8796A7F9}"/>
                </a:ext>
              </a:extLst>
            </p:cNvPr>
            <p:cNvSpPr/>
            <p:nvPr/>
          </p:nvSpPr>
          <p:spPr bwMode="auto">
            <a:xfrm>
              <a:off x="5496112" y="5622730"/>
              <a:ext cx="235561" cy="315711"/>
            </a:xfrm>
            <a:prstGeom prst="upArrow">
              <a:avLst/>
            </a:prstGeom>
            <a:solidFill>
              <a:srgbClr val="FC4242"/>
            </a:solidFill>
            <a:ln w="9525" cap="flat" cmpd="sng" algn="ctr">
              <a:noFill/>
              <a:prstDash val="solid"/>
              <a:headEnd type="none" w="med" len="med"/>
              <a:tailEnd type="none" w="med" len="med"/>
            </a:ln>
            <a:effectLst/>
          </p:spPr>
          <p:txBody>
            <a:bodyPr rot="0" spcFirstLastPara="0" vertOverflow="overflow" horzOverflow="overflow" vert="horz" wrap="square" lIns="152378" tIns="121903" rIns="152378" bIns="121903" numCol="1" spcCol="0" rtlCol="0" fromWordArt="0" anchor="t" anchorCtr="0" forceAA="0" compatLnSpc="1">
              <a:prstTxWarp prst="textNoShape">
                <a:avLst/>
              </a:prstTxWarp>
              <a:noAutofit/>
            </a:bodyPr>
            <a:lstStyle/>
            <a:p>
              <a:pPr marL="0" marR="0" lvl="0" indent="0" algn="l" defTabSz="77689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Arrow: Up 31">
              <a:extLst>
                <a:ext uri="{FF2B5EF4-FFF2-40B4-BE49-F238E27FC236}">
                  <a16:creationId xmlns:a16="http://schemas.microsoft.com/office/drawing/2014/main" id="{F5CAC731-218A-47F1-A616-334B2F4149FB}"/>
                </a:ext>
              </a:extLst>
            </p:cNvPr>
            <p:cNvSpPr/>
            <p:nvPr/>
          </p:nvSpPr>
          <p:spPr bwMode="auto">
            <a:xfrm>
              <a:off x="5993706" y="5622730"/>
              <a:ext cx="235561" cy="315711"/>
            </a:xfrm>
            <a:prstGeom prst="upArrow">
              <a:avLst/>
            </a:prstGeom>
            <a:solidFill>
              <a:srgbClr val="FC4242"/>
            </a:solidFill>
            <a:ln w="9525" cap="flat" cmpd="sng" algn="ctr">
              <a:noFill/>
              <a:prstDash val="solid"/>
              <a:headEnd type="none" w="med" len="med"/>
              <a:tailEnd type="none" w="med" len="med"/>
            </a:ln>
            <a:effectLst/>
          </p:spPr>
          <p:txBody>
            <a:bodyPr rot="0" spcFirstLastPara="0" vertOverflow="overflow" horzOverflow="overflow" vert="horz" wrap="square" lIns="152378" tIns="121903" rIns="152378" bIns="121903" numCol="1" spcCol="0" rtlCol="0" fromWordArt="0" anchor="t" anchorCtr="0" forceAA="0" compatLnSpc="1">
              <a:prstTxWarp prst="textNoShape">
                <a:avLst/>
              </a:prstTxWarp>
              <a:noAutofit/>
            </a:bodyPr>
            <a:lstStyle/>
            <a:p>
              <a:pPr marL="0" marR="0" lvl="0" indent="0" algn="l" defTabSz="77689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3" name="Oval 32">
            <a:extLst>
              <a:ext uri="{FF2B5EF4-FFF2-40B4-BE49-F238E27FC236}">
                <a16:creationId xmlns:a16="http://schemas.microsoft.com/office/drawing/2014/main" id="{0BAD3720-413E-4C3C-89A2-4CB976011DC7}"/>
              </a:ext>
              <a:ext uri="{C183D7F6-B498-43B3-948B-1728B52AA6E4}">
                <adec:decorative xmlns:adec="http://schemas.microsoft.com/office/drawing/2017/decorative" val="1"/>
              </a:ext>
            </a:extLst>
          </p:cNvPr>
          <p:cNvSpPr/>
          <p:nvPr/>
        </p:nvSpPr>
        <p:spPr bwMode="auto">
          <a:xfrm>
            <a:off x="7161662" y="1975774"/>
            <a:ext cx="230684" cy="230684"/>
          </a:xfrm>
          <a:prstGeom prst="ellipse">
            <a:avLst/>
          </a:prstGeom>
          <a:solidFill>
            <a:srgbClr val="0078D4"/>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52378" tIns="121903" rIns="152378" bIns="121903" numCol="1" spcCol="0" rtlCol="0" fromWordArt="0" anchor="ctr" anchorCtr="0" forceAA="0" compatLnSpc="1">
            <a:prstTxWarp prst="textNoShape">
              <a:avLst/>
            </a:prstTxWarp>
            <a:noAutofit/>
          </a:bodyPr>
          <a:lstStyle/>
          <a:p>
            <a:pPr marL="0" marR="0" lvl="0" indent="0" algn="ctr" defTabSz="776896"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FFFFFF"/>
                </a:solidFill>
                <a:effectLst/>
                <a:uLnTx/>
                <a:uFillTx/>
                <a:latin typeface="Segoe UI Semibold"/>
                <a:ea typeface="+mn-ea"/>
                <a:cs typeface="Segoe UI" pitchFamily="34" charset="0"/>
              </a:rPr>
              <a:t>5</a:t>
            </a:r>
          </a:p>
        </p:txBody>
      </p:sp>
      <p:grpSp>
        <p:nvGrpSpPr>
          <p:cNvPr id="34" name="Group 33" descr="Presenters view list">
            <a:extLst>
              <a:ext uri="{FF2B5EF4-FFF2-40B4-BE49-F238E27FC236}">
                <a16:creationId xmlns:a16="http://schemas.microsoft.com/office/drawing/2014/main" id="{BF0B7CBE-619B-44AC-92FF-734241F98092}"/>
              </a:ext>
            </a:extLst>
          </p:cNvPr>
          <p:cNvGrpSpPr/>
          <p:nvPr/>
        </p:nvGrpSpPr>
        <p:grpSpPr>
          <a:xfrm>
            <a:off x="359088" y="2062810"/>
            <a:ext cx="2864471" cy="4269565"/>
            <a:chOff x="583758" y="2080089"/>
            <a:chExt cx="2921910" cy="4355179"/>
          </a:xfrm>
        </p:grpSpPr>
        <p:sp>
          <p:nvSpPr>
            <p:cNvPr id="35" name="Oval 34">
              <a:extLst>
                <a:ext uri="{FF2B5EF4-FFF2-40B4-BE49-F238E27FC236}">
                  <a16:creationId xmlns:a16="http://schemas.microsoft.com/office/drawing/2014/main" id="{92DAD026-EFDC-40AC-A7CB-20588B0BE5FE}"/>
                </a:ext>
              </a:extLst>
            </p:cNvPr>
            <p:cNvSpPr/>
            <p:nvPr/>
          </p:nvSpPr>
          <p:spPr bwMode="auto">
            <a:xfrm>
              <a:off x="583758" y="2080089"/>
              <a:ext cx="235310" cy="235310"/>
            </a:xfrm>
            <a:prstGeom prst="ellipse">
              <a:avLst/>
            </a:prstGeom>
            <a:solidFill>
              <a:srgbClr val="0078D4"/>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52378" tIns="121903" rIns="152378" bIns="121903" numCol="1" spcCol="0" rtlCol="0" fromWordArt="0" anchor="ctr" anchorCtr="0" forceAA="0" compatLnSpc="1">
              <a:prstTxWarp prst="textNoShape">
                <a:avLst/>
              </a:prstTxWarp>
              <a:noAutofit/>
            </a:bodyPr>
            <a:lstStyle/>
            <a:p>
              <a:pPr marL="0" marR="0" lvl="0" indent="0" algn="ctr" defTabSz="776896"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FFFFFF"/>
                  </a:solidFill>
                  <a:effectLst/>
                  <a:uLnTx/>
                  <a:uFillTx/>
                  <a:latin typeface="Segoe UI Semibold"/>
                  <a:ea typeface="+mn-ea"/>
                  <a:cs typeface="Segoe UI" pitchFamily="34" charset="0"/>
                </a:rPr>
                <a:t>1</a:t>
              </a:r>
            </a:p>
          </p:txBody>
        </p:sp>
        <p:sp>
          <p:nvSpPr>
            <p:cNvPr id="36" name="Oval 35">
              <a:extLst>
                <a:ext uri="{FF2B5EF4-FFF2-40B4-BE49-F238E27FC236}">
                  <a16:creationId xmlns:a16="http://schemas.microsoft.com/office/drawing/2014/main" id="{C8B7717C-FAA0-42C5-92C6-5771AEE63068}"/>
                </a:ext>
              </a:extLst>
            </p:cNvPr>
            <p:cNvSpPr/>
            <p:nvPr/>
          </p:nvSpPr>
          <p:spPr bwMode="auto">
            <a:xfrm>
              <a:off x="583758" y="3118848"/>
              <a:ext cx="235310" cy="235310"/>
            </a:xfrm>
            <a:prstGeom prst="ellipse">
              <a:avLst/>
            </a:prstGeom>
            <a:solidFill>
              <a:srgbClr val="0078D4"/>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52378" tIns="121903" rIns="152378" bIns="121903" numCol="1" spcCol="0" rtlCol="0" fromWordArt="0" anchor="ctr" anchorCtr="0" forceAA="0" compatLnSpc="1">
              <a:prstTxWarp prst="textNoShape">
                <a:avLst/>
              </a:prstTxWarp>
              <a:noAutofit/>
            </a:bodyPr>
            <a:lstStyle/>
            <a:p>
              <a:pPr marL="0" marR="0" lvl="0" indent="0" algn="ctr" defTabSz="776896"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FFFFFF"/>
                  </a:solidFill>
                  <a:effectLst/>
                  <a:uLnTx/>
                  <a:uFillTx/>
                  <a:latin typeface="Segoe UI Semibold"/>
                  <a:ea typeface="+mn-ea"/>
                  <a:cs typeface="Segoe UI" pitchFamily="34" charset="0"/>
                </a:rPr>
                <a:t>2</a:t>
              </a:r>
            </a:p>
          </p:txBody>
        </p:sp>
        <p:sp>
          <p:nvSpPr>
            <p:cNvPr id="37" name="Oval 36">
              <a:extLst>
                <a:ext uri="{FF2B5EF4-FFF2-40B4-BE49-F238E27FC236}">
                  <a16:creationId xmlns:a16="http://schemas.microsoft.com/office/drawing/2014/main" id="{C478FF34-7D87-43E0-8C17-C6A4639FBCBF}"/>
                </a:ext>
              </a:extLst>
            </p:cNvPr>
            <p:cNvSpPr/>
            <p:nvPr/>
          </p:nvSpPr>
          <p:spPr bwMode="auto">
            <a:xfrm>
              <a:off x="583758" y="3948261"/>
              <a:ext cx="235310" cy="235310"/>
            </a:xfrm>
            <a:prstGeom prst="ellipse">
              <a:avLst/>
            </a:prstGeom>
            <a:solidFill>
              <a:srgbClr val="0078D4"/>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52378" tIns="121903" rIns="152378" bIns="121903" numCol="1" spcCol="0" rtlCol="0" fromWordArt="0" anchor="ctr" anchorCtr="0" forceAA="0" compatLnSpc="1">
              <a:prstTxWarp prst="textNoShape">
                <a:avLst/>
              </a:prstTxWarp>
              <a:noAutofit/>
            </a:bodyPr>
            <a:lstStyle/>
            <a:p>
              <a:pPr marL="0" marR="0" lvl="0" indent="0" algn="ctr" defTabSz="776896"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FFFFFF"/>
                  </a:solidFill>
                  <a:effectLst/>
                  <a:uLnTx/>
                  <a:uFillTx/>
                  <a:latin typeface="Segoe UI Semibold"/>
                  <a:ea typeface="+mn-ea"/>
                  <a:cs typeface="Segoe UI" pitchFamily="34" charset="0"/>
                </a:rPr>
                <a:t>3</a:t>
              </a:r>
            </a:p>
          </p:txBody>
        </p:sp>
        <p:sp>
          <p:nvSpPr>
            <p:cNvPr id="38" name="Oval 37">
              <a:extLst>
                <a:ext uri="{FF2B5EF4-FFF2-40B4-BE49-F238E27FC236}">
                  <a16:creationId xmlns:a16="http://schemas.microsoft.com/office/drawing/2014/main" id="{F9F7623C-B47F-4144-8D91-0CB911D899DB}"/>
                </a:ext>
              </a:extLst>
            </p:cNvPr>
            <p:cNvSpPr/>
            <p:nvPr/>
          </p:nvSpPr>
          <p:spPr bwMode="auto">
            <a:xfrm>
              <a:off x="583758" y="4606974"/>
              <a:ext cx="235310" cy="235310"/>
            </a:xfrm>
            <a:prstGeom prst="ellipse">
              <a:avLst/>
            </a:prstGeom>
            <a:solidFill>
              <a:srgbClr val="0078D4"/>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52378" tIns="121903" rIns="152378" bIns="121903" numCol="1" spcCol="0" rtlCol="0" fromWordArt="0" anchor="ctr" anchorCtr="0" forceAA="0" compatLnSpc="1">
              <a:prstTxWarp prst="textNoShape">
                <a:avLst/>
              </a:prstTxWarp>
              <a:noAutofit/>
            </a:bodyPr>
            <a:lstStyle/>
            <a:p>
              <a:pPr marL="0" marR="0" lvl="0" indent="0" algn="ctr" defTabSz="776896"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FFFFFF"/>
                  </a:solidFill>
                  <a:effectLst/>
                  <a:uLnTx/>
                  <a:uFillTx/>
                  <a:latin typeface="Segoe UI Semibold"/>
                  <a:ea typeface="+mn-ea"/>
                  <a:cs typeface="Segoe UI" pitchFamily="34" charset="0"/>
                </a:rPr>
                <a:t>4</a:t>
              </a:r>
            </a:p>
          </p:txBody>
        </p:sp>
        <p:sp>
          <p:nvSpPr>
            <p:cNvPr id="39" name="Oval 38">
              <a:extLst>
                <a:ext uri="{FF2B5EF4-FFF2-40B4-BE49-F238E27FC236}">
                  <a16:creationId xmlns:a16="http://schemas.microsoft.com/office/drawing/2014/main" id="{7F223CCF-909C-415A-A314-28630C7BD981}"/>
                </a:ext>
              </a:extLst>
            </p:cNvPr>
            <p:cNvSpPr/>
            <p:nvPr/>
          </p:nvSpPr>
          <p:spPr bwMode="auto">
            <a:xfrm>
              <a:off x="583758" y="5278604"/>
              <a:ext cx="235310" cy="235310"/>
            </a:xfrm>
            <a:prstGeom prst="ellipse">
              <a:avLst/>
            </a:prstGeom>
            <a:solidFill>
              <a:srgbClr val="0078D4"/>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52378" tIns="121903" rIns="152378" bIns="121903" numCol="1" spcCol="0" rtlCol="0" fromWordArt="0" anchor="ctr" anchorCtr="0" forceAA="0" compatLnSpc="1">
              <a:prstTxWarp prst="textNoShape">
                <a:avLst/>
              </a:prstTxWarp>
              <a:noAutofit/>
            </a:bodyPr>
            <a:lstStyle/>
            <a:p>
              <a:pPr marL="0" marR="0" lvl="0" indent="0" algn="ctr" defTabSz="776896"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FFFFFF"/>
                  </a:solidFill>
                  <a:effectLst/>
                  <a:uLnTx/>
                  <a:uFillTx/>
                  <a:latin typeface="Segoe UI Semibold"/>
                  <a:ea typeface="+mn-ea"/>
                  <a:cs typeface="Segoe UI" pitchFamily="34" charset="0"/>
                </a:rPr>
                <a:t>5</a:t>
              </a:r>
            </a:p>
          </p:txBody>
        </p:sp>
        <p:sp>
          <p:nvSpPr>
            <p:cNvPr id="40" name="Text Placeholder 21">
              <a:extLst>
                <a:ext uri="{FF2B5EF4-FFF2-40B4-BE49-F238E27FC236}">
                  <a16:creationId xmlns:a16="http://schemas.microsoft.com/office/drawing/2014/main" id="{AF4143D4-4B8A-4C71-BF8F-F49B32CC99C4}"/>
                </a:ext>
              </a:extLst>
            </p:cNvPr>
            <p:cNvSpPr txBox="1">
              <a:spLocks/>
            </p:cNvSpPr>
            <p:nvPr/>
          </p:nvSpPr>
          <p:spPr>
            <a:xfrm>
              <a:off x="638926" y="2126889"/>
              <a:ext cx="2866742" cy="4308379"/>
            </a:xfrm>
            <a:prstGeom prst="rect">
              <a:avLst/>
            </a:prstGeom>
          </p:spPr>
          <p:txBody>
            <a:bodyPr lIns="0" tIns="0" rIns="0" bIns="0"/>
            <a:lstStyle>
              <a:lvl1pPr marL="0" marR="0" indent="0" algn="l" defTabSz="1119245" rtl="0" eaLnBrk="1" fontAlgn="auto" latinLnBrk="0" hangingPunct="1">
                <a:lnSpc>
                  <a:spcPts val="1600"/>
                </a:lnSpc>
                <a:spcBef>
                  <a:spcPts val="0"/>
                </a:spcBef>
                <a:spcAft>
                  <a:spcPts val="800"/>
                </a:spcAft>
                <a:buClrTx/>
                <a:buSzPct val="90000"/>
                <a:buFont typeface="Wingdings" panose="05000000000000000000" pitchFamily="2" charset="2"/>
                <a:buNone/>
                <a:tabLst/>
                <a:defRPr sz="1200" kern="1200" spc="0" baseline="0">
                  <a:solidFill>
                    <a:srgbClr val="000000"/>
                  </a:solidFill>
                  <a:latin typeface="+mn-lt"/>
                  <a:ea typeface="+mn-ea"/>
                  <a:cs typeface="Segoe UI" panose="020B0502040204020203" pitchFamily="34" charset="0"/>
                </a:defRPr>
              </a:lvl1pPr>
              <a:lvl2pPr marL="0" marR="0" indent="0" algn="l" defTabSz="1119245" rtl="0" eaLnBrk="1" fontAlgn="auto" latinLnBrk="0" hangingPunct="1">
                <a:lnSpc>
                  <a:spcPts val="1600"/>
                </a:lnSpc>
                <a:spcBef>
                  <a:spcPts val="0"/>
                </a:spcBef>
                <a:spcAft>
                  <a:spcPts val="800"/>
                </a:spcAft>
                <a:buClrTx/>
                <a:buSzPct val="90000"/>
                <a:buFont typeface="Wingdings" panose="05000000000000000000" pitchFamily="2" charset="2"/>
                <a:buNone/>
                <a:tabLst/>
                <a:defRPr sz="1200" kern="1200" spc="0" baseline="0">
                  <a:solidFill>
                    <a:srgbClr val="000000"/>
                  </a:solidFill>
                  <a:latin typeface="+mn-lt"/>
                  <a:ea typeface="+mn-ea"/>
                  <a:cs typeface="+mn-cs"/>
                </a:defRPr>
              </a:lvl2pPr>
              <a:lvl3pPr marL="0" marR="0" indent="0" algn="l" defTabSz="1119245" rtl="0" eaLnBrk="1" fontAlgn="auto" latinLnBrk="0" hangingPunct="1">
                <a:lnSpc>
                  <a:spcPts val="1600"/>
                </a:lnSpc>
                <a:spcBef>
                  <a:spcPts val="0"/>
                </a:spcBef>
                <a:spcAft>
                  <a:spcPts val="800"/>
                </a:spcAft>
                <a:buClrTx/>
                <a:buSzPct val="90000"/>
                <a:buFont typeface="Wingdings" panose="05000000000000000000" pitchFamily="2" charset="2"/>
                <a:buNone/>
                <a:tabLst/>
                <a:defRPr sz="1200" kern="1200" spc="0" baseline="0">
                  <a:solidFill>
                    <a:srgbClr val="000000"/>
                  </a:solidFill>
                  <a:latin typeface="+mn-lt"/>
                  <a:ea typeface="+mn-ea"/>
                  <a:cs typeface="+mn-cs"/>
                </a:defRPr>
              </a:lvl3pPr>
              <a:lvl4pPr marL="1011516" marR="0" indent="-21716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28676" marR="0" indent="-20192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960" kern="1200" spc="0" baseline="0">
                  <a:gradFill>
                    <a:gsLst>
                      <a:gs pos="1250">
                        <a:schemeClr val="tx1"/>
                      </a:gs>
                      <a:gs pos="100000">
                        <a:schemeClr val="tx1"/>
                      </a:gs>
                    </a:gsLst>
                    <a:lin ang="5400000" scaled="0"/>
                  </a:gradFill>
                  <a:latin typeface="+mn-lt"/>
                  <a:ea typeface="+mn-ea"/>
                  <a:cs typeface="+mn-cs"/>
                </a:defRPr>
              </a:lvl5pPr>
              <a:lvl6pPr marL="3077924"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37548"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97172"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56795"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234107" marR="0" lvl="0" indent="0" algn="l" defTabSz="932506" rtl="0" eaLnBrk="1" fontAlgn="auto" latinLnBrk="0" hangingPunct="1">
                <a:lnSpc>
                  <a:spcPts val="1333"/>
                </a:lnSpc>
                <a:spcBef>
                  <a:spcPts val="0"/>
                </a:spcBef>
                <a:spcAft>
                  <a:spcPts val="1000"/>
                </a:spcAft>
                <a:buClrTx/>
                <a:buSzPct val="90000"/>
                <a:buFont typeface="Wingdings" panose="05000000000000000000" pitchFamily="2" charset="2"/>
                <a:buNone/>
                <a:tabLst/>
                <a:defRPr/>
              </a:pPr>
              <a:r>
                <a:rPr kumimoji="0" lang="en-US" sz="1029"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Select Join Microsoft Teams meeting in your meeting invite to be taken to a page where you can choose to either join on the web or download the desktop app.  </a:t>
              </a:r>
              <a:r>
                <a:rPr kumimoji="0" lang="en-US" sz="1029"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Please join via the full Teams application.</a:t>
              </a:r>
            </a:p>
            <a:p>
              <a:pPr marL="234107" marR="0" lvl="0" indent="0" algn="l" defTabSz="932506" rtl="0" eaLnBrk="1" fontAlgn="auto" latinLnBrk="0" hangingPunct="1">
                <a:lnSpc>
                  <a:spcPts val="1333"/>
                </a:lnSpc>
                <a:spcBef>
                  <a:spcPts val="0"/>
                </a:spcBef>
                <a:spcAft>
                  <a:spcPts val="1000"/>
                </a:spcAft>
                <a:buClrTx/>
                <a:buSzPct val="90000"/>
                <a:buFont typeface="Wingdings" panose="05000000000000000000" pitchFamily="2" charset="2"/>
                <a:buNone/>
                <a:tabLst/>
                <a:defRPr/>
              </a:pPr>
              <a:r>
                <a:rPr kumimoji="0" lang="en-US" sz="1029"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Make a note of the phone number and conference ID in the meeting invite, so you can dial the number to join in the case of connection loss.</a:t>
              </a:r>
            </a:p>
            <a:p>
              <a:pPr marL="234107" marR="0" lvl="0" indent="0" algn="l" defTabSz="932506" rtl="0" eaLnBrk="1" fontAlgn="auto" latinLnBrk="0" hangingPunct="1">
                <a:lnSpc>
                  <a:spcPts val="1333"/>
                </a:lnSpc>
                <a:spcBef>
                  <a:spcPts val="0"/>
                </a:spcBef>
                <a:spcAft>
                  <a:spcPts val="1000"/>
                </a:spcAft>
                <a:buClrTx/>
                <a:buSzPct val="90000"/>
                <a:buFont typeface="Wingdings" panose="05000000000000000000" pitchFamily="2" charset="2"/>
                <a:buNone/>
                <a:tabLst/>
                <a:defRPr/>
              </a:pPr>
              <a:r>
                <a:rPr kumimoji="0" lang="en-US" sz="1029"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Once you are on the Teams call, turn on your microphone, camera and share your desktop. </a:t>
              </a:r>
            </a:p>
            <a:p>
              <a:pPr marL="234107" marR="0" lvl="0" indent="0" algn="l" defTabSz="932506" rtl="0" eaLnBrk="1" fontAlgn="auto" latinLnBrk="0" hangingPunct="1">
                <a:lnSpc>
                  <a:spcPts val="1333"/>
                </a:lnSpc>
                <a:spcBef>
                  <a:spcPts val="0"/>
                </a:spcBef>
                <a:spcAft>
                  <a:spcPts val="1000"/>
                </a:spcAft>
                <a:buClrTx/>
                <a:buSzPct val="90000"/>
                <a:buFont typeface="Wingdings" panose="05000000000000000000" pitchFamily="2" charset="2"/>
                <a:buNone/>
                <a:tabLst/>
                <a:defRPr/>
              </a:pPr>
              <a:r>
                <a:rPr kumimoji="0" lang="en-US" sz="1029"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Make sure that the Teams panel is hidden out of the way on a second monitor or minimized.</a:t>
              </a:r>
            </a:p>
            <a:p>
              <a:pPr marL="234107" marR="0" lvl="0" indent="0" algn="l" defTabSz="932506" rtl="0" eaLnBrk="1" fontAlgn="auto" latinLnBrk="0" hangingPunct="1">
                <a:lnSpc>
                  <a:spcPts val="1333"/>
                </a:lnSpc>
                <a:spcBef>
                  <a:spcPts val="0"/>
                </a:spcBef>
                <a:spcAft>
                  <a:spcPts val="1000"/>
                </a:spcAft>
                <a:buClrTx/>
                <a:buSzPct val="90000"/>
                <a:buFont typeface="Wingdings" panose="05000000000000000000" pitchFamily="2" charset="2"/>
                <a:buNone/>
                <a:tabLst/>
                <a:defRPr/>
              </a:pPr>
              <a:r>
                <a:rPr kumimoji="0" lang="en-US" sz="1029"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Keep an eye on the Teams meeting chat on another monitor or another device.  Moderators, producers and switching operators will use this chat to communicate with you during your session.</a:t>
              </a:r>
            </a:p>
            <a:p>
              <a:pPr marL="0" marR="0" lvl="0" indent="0" algn="l" defTabSz="932506" rtl="0" eaLnBrk="1" fontAlgn="auto" latinLnBrk="0" hangingPunct="1">
                <a:lnSpc>
                  <a:spcPts val="1333"/>
                </a:lnSpc>
                <a:spcBef>
                  <a:spcPts val="0"/>
                </a:spcBef>
                <a:spcAft>
                  <a:spcPts val="1000"/>
                </a:spcAft>
                <a:buClrTx/>
                <a:buSzPct val="90000"/>
                <a:buFont typeface="Wingdings" panose="05000000000000000000" pitchFamily="2" charset="2"/>
                <a:buNone/>
                <a:tabLst/>
                <a:defRPr/>
              </a:pPr>
              <a:endParaRPr kumimoji="0" lang="en-US" sz="1029"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sp>
        <p:nvSpPr>
          <p:cNvPr id="3" name="TextBox 2">
            <a:extLst>
              <a:ext uri="{FF2B5EF4-FFF2-40B4-BE49-F238E27FC236}">
                <a16:creationId xmlns:a16="http://schemas.microsoft.com/office/drawing/2014/main" id="{E1795770-A126-4FAF-8057-FC58EC80F04F}"/>
              </a:ext>
            </a:extLst>
          </p:cNvPr>
          <p:cNvSpPr txBox="1"/>
          <p:nvPr/>
        </p:nvSpPr>
        <p:spPr>
          <a:xfrm>
            <a:off x="7274658" y="5454268"/>
            <a:ext cx="4222597" cy="54310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a:ln>
                  <a:noFill/>
                </a:ln>
                <a:solidFill>
                  <a:srgbClr val="000000"/>
                </a:solidFill>
                <a:effectLst/>
                <a:uLnTx/>
                <a:uFillTx/>
                <a:latin typeface="Segoe UI"/>
                <a:ea typeface="+mn-ea"/>
                <a:cs typeface="+mn-cs"/>
              </a:rPr>
              <a:t>NOTE</a:t>
            </a:r>
            <a:r>
              <a:rPr kumimoji="0" lang="en-US" sz="1176" b="0" i="0" u="none" strike="noStrike" kern="1200" cap="none" spc="0" normalizeH="0" baseline="0" noProof="0">
                <a:ln>
                  <a:noFill/>
                </a:ln>
                <a:solidFill>
                  <a:srgbClr val="000000"/>
                </a:solidFill>
                <a:effectLst/>
                <a:uLnTx/>
                <a:uFillTx/>
                <a:latin typeface="Segoe UI"/>
                <a:ea typeface="+mn-ea"/>
                <a:cs typeface="+mn-cs"/>
              </a:rPr>
              <a:t>: You can only present in a Live Event from your Windows or Mac desktop device.  There is no support for mobile presenting in Live Events at this time.</a:t>
            </a:r>
          </a:p>
        </p:txBody>
      </p:sp>
      <p:sp>
        <p:nvSpPr>
          <p:cNvPr id="4" name="Footer Placeholder 5">
            <a:extLst>
              <a:ext uri="{FF2B5EF4-FFF2-40B4-BE49-F238E27FC236}">
                <a16:creationId xmlns:a16="http://schemas.microsoft.com/office/drawing/2014/main" id="{E173B478-76B6-4025-A4AD-9896C1CA7B20}"/>
              </a:ext>
              <a:ext uri="{C183D7F6-B498-43B3-948B-1728B52AA6E4}">
                <adec:decorative xmlns:adec="http://schemas.microsoft.com/office/drawing/2017/decorative" val="1"/>
              </a:ext>
            </a:extLst>
          </p:cNvPr>
          <p:cNvSpPr txBox="1">
            <a:spLocks/>
          </p:cNvSpPr>
          <p:nvPr/>
        </p:nvSpPr>
        <p:spPr>
          <a:xfrm>
            <a:off x="361840" y="6543159"/>
            <a:ext cx="11586711" cy="118279"/>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a:ln>
                  <a:noFill/>
                </a:ln>
                <a:solidFill>
                  <a:srgbClr val="000000"/>
                </a:solidFill>
                <a:effectLst/>
                <a:uLnTx/>
                <a:uFillTx/>
                <a:latin typeface="Segoe UI"/>
                <a:ea typeface="+mn-ea"/>
                <a:cs typeface="+mn-cs"/>
              </a:rPr>
              <a:t>© Microsoft Corporation                                                                                  								                      Microsoft 365 </a:t>
            </a:r>
          </a:p>
        </p:txBody>
      </p:sp>
      <p:sp>
        <p:nvSpPr>
          <p:cNvPr id="5" name="TextBox 4">
            <a:extLst>
              <a:ext uri="{FF2B5EF4-FFF2-40B4-BE49-F238E27FC236}">
                <a16:creationId xmlns:a16="http://schemas.microsoft.com/office/drawing/2014/main" id="{46531B29-F8A8-4F98-9950-4D8A0922CDAE}"/>
              </a:ext>
              <a:ext uri="{C183D7F6-B498-43B3-948B-1728B52AA6E4}">
                <adec:decorative xmlns:adec="http://schemas.microsoft.com/office/drawing/2017/decorative" val="1"/>
              </a:ext>
            </a:extLst>
          </p:cNvPr>
          <p:cNvSpPr txBox="1"/>
          <p:nvPr/>
        </p:nvSpPr>
        <p:spPr>
          <a:xfrm>
            <a:off x="11772726" y="6094498"/>
            <a:ext cx="419275" cy="323601"/>
          </a:xfrm>
          <a:prstGeom prst="rect">
            <a:avLst/>
          </a:prstGeom>
          <a:solidFill>
            <a:schemeClr val="tx1">
              <a:lumMod val="10000"/>
              <a:lumOff val="90000"/>
            </a:schemeClr>
          </a:solidFill>
        </p:spPr>
        <p:txBody>
          <a:bodyPr wrap="none" lIns="134464" tIns="89642" rIns="134464" bIns="89642" rtlCol="0">
            <a:spAutoFit/>
          </a:bodyPr>
          <a:lstStyle/>
          <a:p>
            <a:pPr marL="0" marR="0" lvl="0" indent="0" algn="r" defTabSz="914367"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t>95</a:t>
            </a:r>
          </a:p>
        </p:txBody>
      </p:sp>
    </p:spTree>
    <p:extLst>
      <p:ext uri="{BB962C8B-B14F-4D97-AF65-F5344CB8AC3E}">
        <p14:creationId xmlns:p14="http://schemas.microsoft.com/office/powerpoint/2010/main" val="2704456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3565B-53B1-4B1D-9286-E0886DD3258B}"/>
              </a:ext>
            </a:extLst>
          </p:cNvPr>
          <p:cNvSpPr>
            <a:spLocks noGrp="1"/>
          </p:cNvSpPr>
          <p:nvPr>
            <p:ph type="title"/>
          </p:nvPr>
        </p:nvSpPr>
        <p:spPr>
          <a:xfrm>
            <a:off x="361840" y="211584"/>
            <a:ext cx="11106484" cy="814710"/>
          </a:xfrm>
        </p:spPr>
        <p:txBody>
          <a:bodyPr vert="horz" wrap="square" lIns="0" tIns="0" rIns="0" bIns="0" rtlCol="0" anchor="t">
            <a:spAutoFit/>
          </a:bodyPr>
          <a:lstStyle/>
          <a:p>
            <a:pPr defTabSz="914367"/>
            <a:r>
              <a:rPr lang="en-US" sz="3529" spc="0">
                <a:solidFill>
                  <a:srgbClr val="000000"/>
                </a:solidFill>
              </a:rPr>
              <a:t>Live Event Presenter’s view </a:t>
            </a:r>
            <a:br>
              <a:rPr lang="en-US" sz="3529" spc="0">
                <a:solidFill>
                  <a:srgbClr val="000000"/>
                </a:solidFill>
              </a:rPr>
            </a:br>
            <a:r>
              <a:rPr lang="en-US" sz="1765" spc="0">
                <a:solidFill>
                  <a:srgbClr val="000000"/>
                </a:solidFill>
              </a:rPr>
              <a:t>While speaking and presenting</a:t>
            </a:r>
            <a:endParaRPr lang="en-US" sz="1961" spc="0">
              <a:solidFill>
                <a:srgbClr val="000000"/>
              </a:solidFill>
            </a:endParaRPr>
          </a:p>
        </p:txBody>
      </p:sp>
      <p:pic>
        <p:nvPicPr>
          <p:cNvPr id="8" name="Picture 7" descr="Presenter highlight">
            <a:extLst>
              <a:ext uri="{FF2B5EF4-FFF2-40B4-BE49-F238E27FC236}">
                <a16:creationId xmlns:a16="http://schemas.microsoft.com/office/drawing/2014/main" id="{C14503D7-15BC-4D2A-9E78-D62C27188C2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71113" y="1272986"/>
            <a:ext cx="7849773" cy="5002472"/>
          </a:xfrm>
          <a:prstGeom prst="rect">
            <a:avLst/>
          </a:prstGeom>
        </p:spPr>
      </p:pic>
      <p:sp>
        <p:nvSpPr>
          <p:cNvPr id="9" name="Rectangle: Folded Corner 8">
            <a:extLst>
              <a:ext uri="{FF2B5EF4-FFF2-40B4-BE49-F238E27FC236}">
                <a16:creationId xmlns:a16="http://schemas.microsoft.com/office/drawing/2014/main" id="{C62C7FB6-57FC-49CD-BEDB-144657523B1A}"/>
              </a:ext>
            </a:extLst>
          </p:cNvPr>
          <p:cNvSpPr/>
          <p:nvPr/>
        </p:nvSpPr>
        <p:spPr bwMode="auto">
          <a:xfrm>
            <a:off x="4615168" y="3882649"/>
            <a:ext cx="2961662" cy="508526"/>
          </a:xfrm>
          <a:prstGeom prst="foldedCorner">
            <a:avLst/>
          </a:prstGeom>
          <a:solidFill>
            <a:schemeClr val="bg1"/>
          </a:solidFill>
          <a:ln w="28575">
            <a:solidFill>
              <a:srgbClr val="0078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1" tIns="80671" rIns="80671" bIns="80671" numCol="1" spcCol="0" rtlCol="0" fromWordArt="0" anchor="t" anchorCtr="0" forceAA="0" compatLnSpc="1">
            <a:prstTxWarp prst="textNoShape">
              <a:avLst/>
            </a:prstTxWarp>
            <a:noAutofit/>
          </a:bodyPr>
          <a:lstStyle/>
          <a:p>
            <a:pPr marL="0" marR="0" lvl="0" indent="0" algn="l" defTabSz="822601" rtl="0" eaLnBrk="1" fontAlgn="base" latinLnBrk="0" hangingPunct="1">
              <a:lnSpc>
                <a:spcPct val="90000"/>
              </a:lnSpc>
              <a:spcBef>
                <a:spcPct val="0"/>
              </a:spcBef>
              <a:spcAft>
                <a:spcPct val="0"/>
              </a:spcAft>
              <a:buClrTx/>
              <a:buSzTx/>
              <a:buFontTx/>
              <a:buNone/>
              <a:tabLst/>
              <a:defRPr/>
            </a:pPr>
            <a:r>
              <a:rPr kumimoji="0" lang="en-US" sz="1235" b="0" i="0" u="none" strike="noStrike" kern="1200" cap="none" spc="0" normalizeH="0" baseline="0" noProof="0">
                <a:ln>
                  <a:noFill/>
                </a:ln>
                <a:solidFill>
                  <a:prstClr val="black"/>
                </a:solidFill>
                <a:effectLst/>
                <a:uLnTx/>
                <a:uFillTx/>
                <a:latin typeface="Calibri"/>
                <a:ea typeface="Segoe UI" pitchFamily="34" charset="0"/>
                <a:cs typeface="Segoe UI" pitchFamily="34" charset="0"/>
              </a:rPr>
              <a:t>The red border indicates to the Presenter whose Camera is enabled and being shared.</a:t>
            </a:r>
          </a:p>
        </p:txBody>
      </p:sp>
      <p:cxnSp>
        <p:nvCxnSpPr>
          <p:cNvPr id="10" name="Straight Arrow Connector 9">
            <a:extLst>
              <a:ext uri="{FF2B5EF4-FFF2-40B4-BE49-F238E27FC236}">
                <a16:creationId xmlns:a16="http://schemas.microsoft.com/office/drawing/2014/main" id="{6AA4ABF1-9A4B-4DC2-BE87-F9BAB988C71F}"/>
              </a:ext>
              <a:ext uri="{C183D7F6-B498-43B3-948B-1728B52AA6E4}">
                <adec:decorative xmlns:adec="http://schemas.microsoft.com/office/drawing/2017/decorative" val="1"/>
              </a:ext>
            </a:extLst>
          </p:cNvPr>
          <p:cNvCxnSpPr>
            <a:cxnSpLocks/>
          </p:cNvCxnSpPr>
          <p:nvPr/>
        </p:nvCxnSpPr>
        <p:spPr>
          <a:xfrm flipH="1">
            <a:off x="2587793" y="4391175"/>
            <a:ext cx="2733286" cy="1131627"/>
          </a:xfrm>
          <a:prstGeom prst="straightConnector1">
            <a:avLst/>
          </a:prstGeom>
          <a:ln w="38100">
            <a:solidFill>
              <a:srgbClr val="0078D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E8BF053-D52D-4C3C-8F4E-CE4C75989156}"/>
              </a:ext>
              <a:ext uri="{C183D7F6-B498-43B3-948B-1728B52AA6E4}">
                <adec:decorative xmlns:adec="http://schemas.microsoft.com/office/drawing/2017/decorative" val="1"/>
              </a:ext>
            </a:extLst>
          </p:cNvPr>
          <p:cNvCxnSpPr>
            <a:cxnSpLocks/>
          </p:cNvCxnSpPr>
          <p:nvPr/>
        </p:nvCxnSpPr>
        <p:spPr>
          <a:xfrm>
            <a:off x="6432129" y="4391174"/>
            <a:ext cx="2658972" cy="1715150"/>
          </a:xfrm>
          <a:prstGeom prst="straightConnector1">
            <a:avLst/>
          </a:prstGeom>
          <a:ln w="38100">
            <a:solidFill>
              <a:srgbClr val="0078D6"/>
            </a:solidFill>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5">
            <a:extLst>
              <a:ext uri="{FF2B5EF4-FFF2-40B4-BE49-F238E27FC236}">
                <a16:creationId xmlns:a16="http://schemas.microsoft.com/office/drawing/2014/main" id="{D15B08FF-D560-49B5-9C2F-FC409A6629B2}"/>
              </a:ext>
            </a:extLst>
          </p:cNvPr>
          <p:cNvSpPr txBox="1">
            <a:spLocks/>
          </p:cNvSpPr>
          <p:nvPr/>
        </p:nvSpPr>
        <p:spPr>
          <a:xfrm>
            <a:off x="361840" y="6543159"/>
            <a:ext cx="11586711" cy="118279"/>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a:ln>
                  <a:noFill/>
                </a:ln>
                <a:solidFill>
                  <a:srgbClr val="000000"/>
                </a:solidFill>
                <a:effectLst/>
                <a:uLnTx/>
                <a:uFillTx/>
                <a:latin typeface="Segoe UI"/>
                <a:ea typeface="+mn-ea"/>
                <a:cs typeface="+mn-cs"/>
              </a:rPr>
              <a:t>© Microsoft Corporation                                                                                  								                      Microsoft 365 </a:t>
            </a:r>
          </a:p>
        </p:txBody>
      </p:sp>
      <p:sp>
        <p:nvSpPr>
          <p:cNvPr id="6" name="TextBox 5">
            <a:extLst>
              <a:ext uri="{FF2B5EF4-FFF2-40B4-BE49-F238E27FC236}">
                <a16:creationId xmlns:a16="http://schemas.microsoft.com/office/drawing/2014/main" id="{6F7E89D9-C2AD-4EEB-A885-49728DC7CDA9}"/>
              </a:ext>
              <a:ext uri="{C183D7F6-B498-43B3-948B-1728B52AA6E4}">
                <adec:decorative xmlns:adec="http://schemas.microsoft.com/office/drawing/2017/decorative" val="1"/>
              </a:ext>
            </a:extLst>
          </p:cNvPr>
          <p:cNvSpPr txBox="1"/>
          <p:nvPr/>
        </p:nvSpPr>
        <p:spPr>
          <a:xfrm>
            <a:off x="11772726" y="6094498"/>
            <a:ext cx="419275" cy="323601"/>
          </a:xfrm>
          <a:prstGeom prst="rect">
            <a:avLst/>
          </a:prstGeom>
          <a:solidFill>
            <a:schemeClr val="tx1">
              <a:lumMod val="10000"/>
              <a:lumOff val="90000"/>
            </a:schemeClr>
          </a:solidFill>
        </p:spPr>
        <p:txBody>
          <a:bodyPr wrap="none" lIns="134464" tIns="89642" rIns="134464" bIns="89642" rtlCol="0">
            <a:spAutoFit/>
          </a:bodyPr>
          <a:lstStyle/>
          <a:p>
            <a:pPr marL="0" marR="0" lvl="0" indent="0" algn="r" defTabSz="914367"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t>96</a:t>
            </a:r>
          </a:p>
        </p:txBody>
      </p:sp>
    </p:spTree>
    <p:extLst>
      <p:ext uri="{BB962C8B-B14F-4D97-AF65-F5344CB8AC3E}">
        <p14:creationId xmlns:p14="http://schemas.microsoft.com/office/powerpoint/2010/main" val="3067554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3565B-53B1-4B1D-9286-E0886DD3258B}"/>
              </a:ext>
            </a:extLst>
          </p:cNvPr>
          <p:cNvSpPr>
            <a:spLocks noGrp="1"/>
          </p:cNvSpPr>
          <p:nvPr>
            <p:ph type="title"/>
          </p:nvPr>
        </p:nvSpPr>
        <p:spPr>
          <a:xfrm>
            <a:off x="361840" y="274751"/>
            <a:ext cx="11111154" cy="543097"/>
          </a:xfrm>
        </p:spPr>
        <p:txBody>
          <a:bodyPr vert="horz" wrap="square" lIns="0" tIns="0" rIns="0" bIns="0" rtlCol="0" anchor="t">
            <a:spAutoFit/>
          </a:bodyPr>
          <a:lstStyle/>
          <a:p>
            <a:pPr defTabSz="914367"/>
            <a:r>
              <a:rPr lang="en-US" sz="3529" spc="0">
                <a:solidFill>
                  <a:srgbClr val="000000"/>
                </a:solidFill>
              </a:rPr>
              <a:t>Live Event Presenter’s view – additional details</a:t>
            </a:r>
          </a:p>
        </p:txBody>
      </p:sp>
      <p:pic>
        <p:nvPicPr>
          <p:cNvPr id="12" name="Picture 11">
            <a:extLst>
              <a:ext uri="{FF2B5EF4-FFF2-40B4-BE49-F238E27FC236}">
                <a16:creationId xmlns:a16="http://schemas.microsoft.com/office/drawing/2014/main" id="{55065F58-CF4C-49E7-AE01-FBE2098F83AA}"/>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12520" y="1900445"/>
            <a:ext cx="5984692" cy="3543384"/>
          </a:xfrm>
          <a:prstGeom prst="rect">
            <a:avLst/>
          </a:prstGeom>
        </p:spPr>
      </p:pic>
      <p:sp>
        <p:nvSpPr>
          <p:cNvPr id="13" name="object 2">
            <a:extLst>
              <a:ext uri="{FF2B5EF4-FFF2-40B4-BE49-F238E27FC236}">
                <a16:creationId xmlns:a16="http://schemas.microsoft.com/office/drawing/2014/main" id="{1E08C3B1-E773-4EF5-8595-269464659DB8}"/>
              </a:ext>
            </a:extLst>
          </p:cNvPr>
          <p:cNvSpPr txBox="1"/>
          <p:nvPr/>
        </p:nvSpPr>
        <p:spPr>
          <a:xfrm>
            <a:off x="361838" y="898136"/>
            <a:ext cx="11452365" cy="814661"/>
          </a:xfrm>
          <a:prstGeom prst="rect">
            <a:avLst/>
          </a:prstGeom>
        </p:spPr>
        <p:txBody>
          <a:bodyPr vert="horz" wrap="square" lIns="0" tIns="0" rIns="0" bIns="0" rtlCol="0">
            <a:spAutoFit/>
          </a:bodyPr>
          <a:lstStyle/>
          <a:p>
            <a:pPr marL="11204" marR="0" lvl="0" indent="0" algn="l" defTabSz="806658"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9" normalizeH="0" baseline="0" noProof="0">
                <a:ln>
                  <a:noFill/>
                </a:ln>
                <a:solidFill>
                  <a:srgbClr val="000000"/>
                </a:solidFill>
                <a:effectLst/>
                <a:uLnTx/>
                <a:uFillTx/>
                <a:latin typeface="Segoe UI"/>
                <a:ea typeface="+mn-ea"/>
                <a:cs typeface="+mn-cs"/>
              </a:rPr>
              <a:t>The Presenter role participates in the event with the ability to speak and present content and moderate Q&amp;A (there will likely be multiple Presenters invited to the event).  Presenters have access to a private chat during the event with the other Presenters and the Producer.  This chat is not visible to the Attendees of the event.</a:t>
            </a:r>
            <a:endParaRPr kumimoji="0" lang="en-US" sz="1765" b="0" i="0" u="none" strike="noStrike" kern="1200" cap="none" spc="0" normalizeH="0" baseline="0" noProof="0">
              <a:ln>
                <a:noFill/>
              </a:ln>
              <a:solidFill>
                <a:srgbClr val="000000"/>
              </a:solidFill>
              <a:effectLst/>
              <a:uLnTx/>
              <a:uFillTx/>
              <a:latin typeface="Segoe UI"/>
              <a:ea typeface="+mn-ea"/>
              <a:cs typeface="Gadugi"/>
            </a:endParaRPr>
          </a:p>
        </p:txBody>
      </p:sp>
      <p:sp>
        <p:nvSpPr>
          <p:cNvPr id="14" name="object 35">
            <a:extLst>
              <a:ext uri="{FF2B5EF4-FFF2-40B4-BE49-F238E27FC236}">
                <a16:creationId xmlns:a16="http://schemas.microsoft.com/office/drawing/2014/main" id="{4125038A-A3FA-4CC7-A0C0-57FB1140CD69}"/>
              </a:ext>
              <a:ext uri="{C183D7F6-B498-43B3-948B-1728B52AA6E4}">
                <adec:decorative xmlns:adec="http://schemas.microsoft.com/office/drawing/2017/decorative" val="1"/>
              </a:ext>
            </a:extLst>
          </p:cNvPr>
          <p:cNvSpPr/>
          <p:nvPr/>
        </p:nvSpPr>
        <p:spPr>
          <a:xfrm>
            <a:off x="6439245" y="5477305"/>
            <a:ext cx="19361" cy="636404"/>
          </a:xfrm>
          <a:custGeom>
            <a:avLst/>
            <a:gdLst/>
            <a:ahLst/>
            <a:cxnLst/>
            <a:rect l="l" t="t" r="r" b="b"/>
            <a:pathLst>
              <a:path w="29210" h="721360">
                <a:moveTo>
                  <a:pt x="28955" y="720851"/>
                </a:moveTo>
                <a:lnTo>
                  <a:pt x="0" y="720851"/>
                </a:lnTo>
                <a:lnTo>
                  <a:pt x="0" y="0"/>
                </a:lnTo>
                <a:lnTo>
                  <a:pt x="28955" y="0"/>
                </a:lnTo>
                <a:lnTo>
                  <a:pt x="28955" y="720851"/>
                </a:lnTo>
                <a:close/>
              </a:path>
            </a:pathLst>
          </a:custGeom>
          <a:solidFill>
            <a:srgbClr val="FF0000"/>
          </a:solidFill>
          <a:ln>
            <a:solidFill>
              <a:srgbClr val="FF0000"/>
            </a:solidFill>
          </a:ln>
        </p:spPr>
        <p:txBody>
          <a:bodyPr wrap="square" lIns="0" tIns="0" rIns="0" bIns="0" rtlCol="0"/>
          <a:lstStyle/>
          <a:p>
            <a:pPr marL="0" marR="0" lvl="0" indent="0" algn="l" defTabSz="806658"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8">
            <a:extLst>
              <a:ext uri="{FF2B5EF4-FFF2-40B4-BE49-F238E27FC236}">
                <a16:creationId xmlns:a16="http://schemas.microsoft.com/office/drawing/2014/main" id="{E7CEDAA8-F78A-4A6F-860A-98584F21A73F}"/>
              </a:ext>
            </a:extLst>
          </p:cNvPr>
          <p:cNvSpPr txBox="1"/>
          <p:nvPr/>
        </p:nvSpPr>
        <p:spPr>
          <a:xfrm>
            <a:off x="5968689" y="5598851"/>
            <a:ext cx="3128524" cy="998211"/>
          </a:xfrm>
          <a:prstGeom prst="rect">
            <a:avLst/>
          </a:prstGeom>
          <a:solidFill>
            <a:srgbClr val="E6E6E6"/>
          </a:solidFill>
        </p:spPr>
        <p:txBody>
          <a:bodyPr vert="horz" wrap="square" lIns="89642" tIns="89642" rIns="89642" bIns="89642" rtlCol="0">
            <a:spAutoFit/>
          </a:bodyPr>
          <a:lstStyle/>
          <a:p>
            <a:pPr marL="80105" marR="0" lvl="0" indent="0" algn="l" defTabSz="806658" rtl="0" eaLnBrk="1" fontAlgn="auto" latinLnBrk="0" hangingPunct="1">
              <a:lnSpc>
                <a:spcPct val="100000"/>
              </a:lnSpc>
              <a:spcBef>
                <a:spcPts val="524"/>
              </a:spcBef>
              <a:spcAft>
                <a:spcPts val="176"/>
              </a:spcAft>
              <a:buClrTx/>
              <a:buSzTx/>
              <a:buFontTx/>
              <a:buNone/>
              <a:tabLst/>
              <a:defRPr/>
            </a:pPr>
            <a:r>
              <a:rPr kumimoji="0" lang="en-US" sz="1029" b="1" i="0" u="none" strike="noStrike" kern="1200" cap="none" spc="-9" normalizeH="0" baseline="0" noProof="0">
                <a:ln>
                  <a:noFill/>
                </a:ln>
                <a:solidFill>
                  <a:srgbClr val="000000"/>
                </a:solidFill>
                <a:effectLst/>
                <a:uLnTx/>
                <a:uFillTx/>
                <a:latin typeface="Segoe UI"/>
                <a:ea typeface="+mn-ea"/>
                <a:cs typeface="Gadugi"/>
              </a:rPr>
              <a:t>See the Producer and other Presenters</a:t>
            </a:r>
            <a:endParaRPr kumimoji="0" lang="en-US" sz="1029" b="0" i="0" u="none" strike="noStrike" kern="1200" cap="none" spc="0" normalizeH="0" baseline="0" noProof="0">
              <a:ln>
                <a:noFill/>
              </a:ln>
              <a:solidFill>
                <a:srgbClr val="000000"/>
              </a:solidFill>
              <a:effectLst/>
              <a:uLnTx/>
              <a:uFillTx/>
              <a:latin typeface="Segoe UI"/>
              <a:ea typeface="+mn-ea"/>
              <a:cs typeface="Gadugi"/>
            </a:endParaRPr>
          </a:p>
          <a:p>
            <a:pPr marL="80105" marR="218470" lvl="0" indent="0" algn="l" defTabSz="80665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4" normalizeH="0" baseline="0" noProof="0">
                <a:ln>
                  <a:noFill/>
                </a:ln>
                <a:solidFill>
                  <a:srgbClr val="000000"/>
                </a:solidFill>
                <a:effectLst/>
                <a:uLnTx/>
                <a:uFillTx/>
                <a:latin typeface="Segoe UI"/>
                <a:ea typeface="+mn-ea"/>
                <a:cs typeface="Gadugi"/>
              </a:rPr>
              <a:t>View people who have connected to the Producer or Presenter role for the event.  If they turn on their Camera, you can see their image. </a:t>
            </a:r>
            <a:endParaRPr kumimoji="0" lang="en-US" sz="1029" b="0" i="0" u="none" strike="noStrike" kern="1200" cap="none" spc="0" normalizeH="0" baseline="0" noProof="0">
              <a:ln>
                <a:noFill/>
              </a:ln>
              <a:solidFill>
                <a:srgbClr val="000000"/>
              </a:solidFill>
              <a:effectLst/>
              <a:uLnTx/>
              <a:uFillTx/>
              <a:latin typeface="Segoe UI"/>
              <a:ea typeface="+mn-ea"/>
              <a:cs typeface="Gadugi"/>
            </a:endParaRPr>
          </a:p>
        </p:txBody>
      </p:sp>
      <p:sp>
        <p:nvSpPr>
          <p:cNvPr id="16" name="object 35">
            <a:extLst>
              <a:ext uri="{FF2B5EF4-FFF2-40B4-BE49-F238E27FC236}">
                <a16:creationId xmlns:a16="http://schemas.microsoft.com/office/drawing/2014/main" id="{9EF4BBF4-FB0D-41FE-A705-DDB6D8DF8E9E}"/>
              </a:ext>
              <a:ext uri="{C183D7F6-B498-43B3-948B-1728B52AA6E4}">
                <adec:decorative xmlns:adec="http://schemas.microsoft.com/office/drawing/2017/decorative" val="1"/>
              </a:ext>
            </a:extLst>
          </p:cNvPr>
          <p:cNvSpPr/>
          <p:nvPr/>
        </p:nvSpPr>
        <p:spPr>
          <a:xfrm rot="16200000">
            <a:off x="3808809" y="3530605"/>
            <a:ext cx="25769" cy="1613565"/>
          </a:xfrm>
          <a:custGeom>
            <a:avLst/>
            <a:gdLst/>
            <a:ahLst/>
            <a:cxnLst/>
            <a:rect l="l" t="t" r="r" b="b"/>
            <a:pathLst>
              <a:path w="29210" h="721360">
                <a:moveTo>
                  <a:pt x="28955" y="720851"/>
                </a:moveTo>
                <a:lnTo>
                  <a:pt x="0" y="720851"/>
                </a:lnTo>
                <a:lnTo>
                  <a:pt x="0" y="0"/>
                </a:lnTo>
                <a:lnTo>
                  <a:pt x="28955" y="0"/>
                </a:lnTo>
                <a:lnTo>
                  <a:pt x="28955" y="720851"/>
                </a:lnTo>
                <a:close/>
              </a:path>
            </a:pathLst>
          </a:custGeom>
          <a:solidFill>
            <a:srgbClr val="FF0000"/>
          </a:solidFill>
          <a:ln>
            <a:solidFill>
              <a:srgbClr val="FF0000"/>
            </a:solidFill>
          </a:ln>
        </p:spPr>
        <p:txBody>
          <a:bodyPr wrap="square" lIns="0" tIns="0" rIns="0" bIns="0" rtlCol="0"/>
          <a:lstStyle/>
          <a:p>
            <a:pPr marL="0" marR="0" lvl="0" indent="0" algn="l" defTabSz="806658"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8">
            <a:extLst>
              <a:ext uri="{FF2B5EF4-FFF2-40B4-BE49-F238E27FC236}">
                <a16:creationId xmlns:a16="http://schemas.microsoft.com/office/drawing/2014/main" id="{881367F9-F407-4BA2-A10E-1BCB1F211976}"/>
              </a:ext>
            </a:extLst>
          </p:cNvPr>
          <p:cNvSpPr txBox="1"/>
          <p:nvPr/>
        </p:nvSpPr>
        <p:spPr>
          <a:xfrm>
            <a:off x="1066890" y="3848535"/>
            <a:ext cx="1912165" cy="1765099"/>
          </a:xfrm>
          <a:prstGeom prst="rect">
            <a:avLst/>
          </a:prstGeom>
          <a:solidFill>
            <a:srgbClr val="E6E6E6"/>
          </a:solidFill>
        </p:spPr>
        <p:txBody>
          <a:bodyPr vert="horz" wrap="square" lIns="89642" tIns="89642" rIns="89642" bIns="89642" rtlCol="0">
            <a:spAutoFit/>
          </a:bodyPr>
          <a:lstStyle/>
          <a:p>
            <a:pPr marL="80105" marR="0" lvl="0" indent="0" algn="l" defTabSz="806658" rtl="0" eaLnBrk="1" fontAlgn="auto" latinLnBrk="0" hangingPunct="1">
              <a:lnSpc>
                <a:spcPct val="100000"/>
              </a:lnSpc>
              <a:spcBef>
                <a:spcPts val="524"/>
              </a:spcBef>
              <a:spcAft>
                <a:spcPts val="176"/>
              </a:spcAft>
              <a:buClrTx/>
              <a:buSzTx/>
              <a:buFontTx/>
              <a:buNone/>
              <a:tabLst/>
              <a:defRPr/>
            </a:pPr>
            <a:r>
              <a:rPr kumimoji="0" lang="en-US" sz="1029" b="1" i="0" u="none" strike="noStrike" kern="1200" cap="none" spc="-9" normalizeH="0" baseline="0" noProof="0">
                <a:ln>
                  <a:noFill/>
                </a:ln>
                <a:solidFill>
                  <a:srgbClr val="000000"/>
                </a:solidFill>
                <a:effectLst/>
                <a:uLnTx/>
                <a:uFillTx/>
                <a:latin typeface="Segoe UI"/>
                <a:ea typeface="+mn-ea"/>
                <a:cs typeface="Gadugi"/>
              </a:rPr>
              <a:t>Enable your Microphone and/or Camera to interact with the other Presenters and Producer</a:t>
            </a:r>
            <a:br>
              <a:rPr kumimoji="0" lang="en-US" sz="1029" b="0" i="0" u="none" strike="noStrike" kern="1200" cap="none" spc="-4" normalizeH="0" baseline="0" noProof="0">
                <a:ln>
                  <a:noFill/>
                </a:ln>
                <a:solidFill>
                  <a:srgbClr val="000000"/>
                </a:solidFill>
                <a:effectLst/>
                <a:uLnTx/>
                <a:uFillTx/>
                <a:latin typeface="Segoe UI"/>
                <a:ea typeface="+mn-ea"/>
                <a:cs typeface="Gadugi"/>
              </a:rPr>
            </a:br>
            <a:r>
              <a:rPr kumimoji="0" lang="en-US" sz="1029" b="0" i="0" u="none" strike="noStrike" kern="1200" cap="none" spc="-4" normalizeH="0" baseline="0" noProof="0">
                <a:ln>
                  <a:noFill/>
                </a:ln>
                <a:solidFill>
                  <a:srgbClr val="000000"/>
                </a:solidFill>
                <a:effectLst/>
                <a:uLnTx/>
                <a:uFillTx/>
                <a:latin typeface="Segoe UI"/>
                <a:ea typeface="+mn-ea"/>
                <a:cs typeface="Gadugi"/>
              </a:rPr>
              <a:t>View people who have connected to the Presenter or Producer role for the event.  If they turn on their Camera, you can see your image. </a:t>
            </a:r>
            <a:endParaRPr kumimoji="0" lang="en-US" sz="1029" b="0" i="0" u="none" strike="noStrike" kern="1200" cap="none" spc="0" normalizeH="0" baseline="0" noProof="0">
              <a:ln>
                <a:noFill/>
              </a:ln>
              <a:solidFill>
                <a:srgbClr val="000000"/>
              </a:solidFill>
              <a:effectLst/>
              <a:uLnTx/>
              <a:uFillTx/>
              <a:latin typeface="Segoe UI"/>
              <a:ea typeface="+mn-ea"/>
              <a:cs typeface="Gadugi"/>
            </a:endParaRPr>
          </a:p>
        </p:txBody>
      </p:sp>
      <p:sp>
        <p:nvSpPr>
          <p:cNvPr id="18" name="object 22">
            <a:extLst>
              <a:ext uri="{FF2B5EF4-FFF2-40B4-BE49-F238E27FC236}">
                <a16:creationId xmlns:a16="http://schemas.microsoft.com/office/drawing/2014/main" id="{D4975F01-5896-4ED4-88A6-13F66C7F45AC}"/>
              </a:ext>
              <a:ext uri="{C183D7F6-B498-43B3-948B-1728B52AA6E4}">
                <adec:decorative xmlns:adec="http://schemas.microsoft.com/office/drawing/2017/decorative" val="1"/>
              </a:ext>
            </a:extLst>
          </p:cNvPr>
          <p:cNvSpPr/>
          <p:nvPr/>
        </p:nvSpPr>
        <p:spPr>
          <a:xfrm>
            <a:off x="4630143" y="4324504"/>
            <a:ext cx="28570" cy="255458"/>
          </a:xfrm>
          <a:custGeom>
            <a:avLst/>
            <a:gdLst/>
            <a:ahLst/>
            <a:cxnLst/>
            <a:rect l="l" t="t" r="r" b="b"/>
            <a:pathLst>
              <a:path w="32385" h="289560">
                <a:moveTo>
                  <a:pt x="28955" y="289559"/>
                </a:moveTo>
                <a:lnTo>
                  <a:pt x="0" y="289559"/>
                </a:lnTo>
                <a:lnTo>
                  <a:pt x="3047" y="0"/>
                </a:lnTo>
                <a:lnTo>
                  <a:pt x="32003" y="0"/>
                </a:lnTo>
                <a:lnTo>
                  <a:pt x="28955" y="289559"/>
                </a:lnTo>
                <a:close/>
              </a:path>
            </a:pathLst>
          </a:custGeom>
          <a:solidFill>
            <a:srgbClr val="FF0000"/>
          </a:solidFill>
          <a:ln>
            <a:solidFill>
              <a:srgbClr val="FF0000"/>
            </a:solidFill>
          </a:ln>
        </p:spPr>
        <p:txBody>
          <a:bodyPr wrap="square" lIns="0" tIns="0" rIns="0" bIns="0" rtlCol="0"/>
          <a:lstStyle/>
          <a:p>
            <a:pPr marL="0" marR="0" lvl="0" indent="0" algn="l" defTabSz="806658"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35">
            <a:extLst>
              <a:ext uri="{FF2B5EF4-FFF2-40B4-BE49-F238E27FC236}">
                <a16:creationId xmlns:a16="http://schemas.microsoft.com/office/drawing/2014/main" id="{18C0046A-8EED-4FE5-B47B-1E4E98EEC38A}"/>
              </a:ext>
              <a:ext uri="{C183D7F6-B498-43B3-948B-1728B52AA6E4}">
                <adec:decorative xmlns:adec="http://schemas.microsoft.com/office/drawing/2017/decorative" val="1"/>
              </a:ext>
            </a:extLst>
          </p:cNvPr>
          <p:cNvSpPr/>
          <p:nvPr/>
        </p:nvSpPr>
        <p:spPr>
          <a:xfrm>
            <a:off x="5109933" y="5167067"/>
            <a:ext cx="19361" cy="636404"/>
          </a:xfrm>
          <a:custGeom>
            <a:avLst/>
            <a:gdLst/>
            <a:ahLst/>
            <a:cxnLst/>
            <a:rect l="l" t="t" r="r" b="b"/>
            <a:pathLst>
              <a:path w="29210" h="721360">
                <a:moveTo>
                  <a:pt x="28955" y="720851"/>
                </a:moveTo>
                <a:lnTo>
                  <a:pt x="0" y="720851"/>
                </a:lnTo>
                <a:lnTo>
                  <a:pt x="0" y="0"/>
                </a:lnTo>
                <a:lnTo>
                  <a:pt x="28955" y="0"/>
                </a:lnTo>
                <a:lnTo>
                  <a:pt x="28955" y="720851"/>
                </a:lnTo>
                <a:close/>
              </a:path>
            </a:pathLst>
          </a:custGeom>
          <a:solidFill>
            <a:srgbClr val="FF0000"/>
          </a:solidFill>
          <a:ln>
            <a:solidFill>
              <a:srgbClr val="FF0000"/>
            </a:solidFill>
          </a:ln>
        </p:spPr>
        <p:txBody>
          <a:bodyPr wrap="square" lIns="0" tIns="0" rIns="0" bIns="0" rtlCol="0"/>
          <a:lstStyle/>
          <a:p>
            <a:pPr marL="0" marR="0" lvl="0" indent="0" algn="l" defTabSz="806658"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35">
            <a:extLst>
              <a:ext uri="{FF2B5EF4-FFF2-40B4-BE49-F238E27FC236}">
                <a16:creationId xmlns:a16="http://schemas.microsoft.com/office/drawing/2014/main" id="{2B9B2C25-4DA7-43E7-8953-1A484889254A}"/>
              </a:ext>
              <a:ext uri="{C183D7F6-B498-43B3-948B-1728B52AA6E4}">
                <adec:decorative xmlns:adec="http://schemas.microsoft.com/office/drawing/2017/decorative" val="1"/>
              </a:ext>
            </a:extLst>
          </p:cNvPr>
          <p:cNvSpPr/>
          <p:nvPr/>
        </p:nvSpPr>
        <p:spPr>
          <a:xfrm>
            <a:off x="5109933" y="4862311"/>
            <a:ext cx="19361" cy="636404"/>
          </a:xfrm>
          <a:custGeom>
            <a:avLst/>
            <a:gdLst/>
            <a:ahLst/>
            <a:cxnLst/>
            <a:rect l="l" t="t" r="r" b="b"/>
            <a:pathLst>
              <a:path w="29210" h="721360">
                <a:moveTo>
                  <a:pt x="28955" y="720851"/>
                </a:moveTo>
                <a:lnTo>
                  <a:pt x="0" y="720851"/>
                </a:lnTo>
                <a:lnTo>
                  <a:pt x="0" y="0"/>
                </a:lnTo>
                <a:lnTo>
                  <a:pt x="28955" y="0"/>
                </a:lnTo>
                <a:lnTo>
                  <a:pt x="28955" y="720851"/>
                </a:lnTo>
                <a:close/>
              </a:path>
            </a:pathLst>
          </a:custGeom>
          <a:solidFill>
            <a:srgbClr val="FF0000"/>
          </a:solidFill>
          <a:ln>
            <a:solidFill>
              <a:srgbClr val="FF0000"/>
            </a:solidFill>
          </a:ln>
        </p:spPr>
        <p:txBody>
          <a:bodyPr wrap="square" lIns="0" tIns="0" rIns="0" bIns="0" rtlCol="0"/>
          <a:lstStyle/>
          <a:p>
            <a:pPr marL="0" marR="0" lvl="0" indent="0" algn="l" defTabSz="806658"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Calibri"/>
              <a:ea typeface="+mn-ea"/>
              <a:cs typeface="+mn-cs"/>
            </a:endParaRPr>
          </a:p>
        </p:txBody>
      </p:sp>
      <p:sp>
        <p:nvSpPr>
          <p:cNvPr id="21" name="Oval 20">
            <a:extLst>
              <a:ext uri="{FF2B5EF4-FFF2-40B4-BE49-F238E27FC236}">
                <a16:creationId xmlns:a16="http://schemas.microsoft.com/office/drawing/2014/main" id="{16D82FEF-CC87-4C8E-8FF5-A92DD19A9006}"/>
              </a:ext>
              <a:ext uri="{C183D7F6-B498-43B3-948B-1728B52AA6E4}">
                <adec:decorative xmlns:adec="http://schemas.microsoft.com/office/drawing/2017/decorative" val="1"/>
              </a:ext>
            </a:extLst>
          </p:cNvPr>
          <p:cNvSpPr/>
          <p:nvPr/>
        </p:nvSpPr>
        <p:spPr>
          <a:xfrm>
            <a:off x="5081176" y="4800173"/>
            <a:ext cx="76874" cy="873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06658"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a:ea typeface="+mn-ea"/>
              <a:cs typeface="+mn-cs"/>
            </a:endParaRPr>
          </a:p>
        </p:txBody>
      </p:sp>
      <p:sp>
        <p:nvSpPr>
          <p:cNvPr id="22" name="object 8">
            <a:extLst>
              <a:ext uri="{FF2B5EF4-FFF2-40B4-BE49-F238E27FC236}">
                <a16:creationId xmlns:a16="http://schemas.microsoft.com/office/drawing/2014/main" id="{143EAB5A-942D-4ADF-9233-EBBB72A6AC7F}"/>
              </a:ext>
            </a:extLst>
          </p:cNvPr>
          <p:cNvSpPr txBox="1"/>
          <p:nvPr/>
        </p:nvSpPr>
        <p:spPr>
          <a:xfrm>
            <a:off x="3112520" y="5598851"/>
            <a:ext cx="2650660" cy="998211"/>
          </a:xfrm>
          <a:prstGeom prst="rect">
            <a:avLst/>
          </a:prstGeom>
          <a:solidFill>
            <a:srgbClr val="E6E6E6"/>
          </a:solidFill>
        </p:spPr>
        <p:txBody>
          <a:bodyPr vert="horz" wrap="square" lIns="89642" tIns="89642" rIns="89642" bIns="89642" rtlCol="0">
            <a:spAutoFit/>
          </a:bodyPr>
          <a:lstStyle/>
          <a:p>
            <a:pPr marL="80105" marR="0" lvl="0" indent="0" algn="l" defTabSz="806658" rtl="0" eaLnBrk="1" fontAlgn="auto" latinLnBrk="0" hangingPunct="1">
              <a:lnSpc>
                <a:spcPct val="100000"/>
              </a:lnSpc>
              <a:spcBef>
                <a:spcPts val="524"/>
              </a:spcBef>
              <a:spcAft>
                <a:spcPts val="176"/>
              </a:spcAft>
              <a:buClrTx/>
              <a:buSzTx/>
              <a:buFontTx/>
              <a:buNone/>
              <a:tabLst/>
              <a:defRPr/>
            </a:pPr>
            <a:r>
              <a:rPr kumimoji="0" lang="en-US" sz="1029" b="1" i="0" u="none" strike="noStrike" kern="1200" cap="none" spc="-9" normalizeH="0" baseline="0" noProof="0">
                <a:ln>
                  <a:noFill/>
                </a:ln>
                <a:solidFill>
                  <a:srgbClr val="000000"/>
                </a:solidFill>
                <a:effectLst/>
                <a:uLnTx/>
                <a:uFillTx/>
                <a:latin typeface="Segoe UI"/>
                <a:ea typeface="+mn-ea"/>
                <a:cs typeface="Gadugi"/>
              </a:rPr>
              <a:t>Share your screen with the Producer</a:t>
            </a:r>
            <a:endParaRPr kumimoji="0" lang="en-US" sz="1029" b="0" i="0" u="none" strike="noStrike" kern="1200" cap="none" spc="0" normalizeH="0" baseline="0" noProof="0">
              <a:ln>
                <a:noFill/>
              </a:ln>
              <a:solidFill>
                <a:srgbClr val="000000"/>
              </a:solidFill>
              <a:effectLst/>
              <a:uLnTx/>
              <a:uFillTx/>
              <a:latin typeface="Segoe UI"/>
              <a:ea typeface="+mn-ea"/>
              <a:cs typeface="Gadugi"/>
            </a:endParaRPr>
          </a:p>
          <a:p>
            <a:pPr marL="80105" marR="218470" lvl="0" indent="0" algn="l" defTabSz="80665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4" normalizeH="0" baseline="0" noProof="0">
                <a:ln>
                  <a:noFill/>
                </a:ln>
                <a:solidFill>
                  <a:srgbClr val="000000"/>
                </a:solidFill>
                <a:effectLst/>
                <a:uLnTx/>
                <a:uFillTx/>
                <a:latin typeface="Segoe UI"/>
                <a:ea typeface="+mn-ea"/>
                <a:cs typeface="Gadugi"/>
              </a:rPr>
              <a:t>Share your screen with the Producer to finalize the event details.  The Producer may present his/her screen at the Live Event if he/she wishes. </a:t>
            </a:r>
            <a:endParaRPr kumimoji="0" lang="en-US" sz="1029" b="0" i="0" u="none" strike="noStrike" kern="1200" cap="none" spc="0" normalizeH="0" baseline="0" noProof="0">
              <a:ln>
                <a:noFill/>
              </a:ln>
              <a:solidFill>
                <a:srgbClr val="000000"/>
              </a:solidFill>
              <a:effectLst/>
              <a:uLnTx/>
              <a:uFillTx/>
              <a:latin typeface="Segoe UI"/>
              <a:ea typeface="+mn-ea"/>
              <a:cs typeface="Gadugi"/>
            </a:endParaRPr>
          </a:p>
        </p:txBody>
      </p:sp>
      <p:sp>
        <p:nvSpPr>
          <p:cNvPr id="23" name="Oval 22">
            <a:extLst>
              <a:ext uri="{FF2B5EF4-FFF2-40B4-BE49-F238E27FC236}">
                <a16:creationId xmlns:a16="http://schemas.microsoft.com/office/drawing/2014/main" id="{C1F82A6E-194B-450D-B726-C14F2A2B96CA}"/>
              </a:ext>
              <a:ext uri="{C183D7F6-B498-43B3-948B-1728B52AA6E4}">
                <adec:decorative xmlns:adec="http://schemas.microsoft.com/office/drawing/2017/decorative" val="1"/>
              </a:ext>
            </a:extLst>
          </p:cNvPr>
          <p:cNvSpPr/>
          <p:nvPr/>
        </p:nvSpPr>
        <p:spPr>
          <a:xfrm>
            <a:off x="4604090" y="4551391"/>
            <a:ext cx="76874" cy="873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06658"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a:ea typeface="+mn-ea"/>
              <a:cs typeface="+mn-cs"/>
            </a:endParaRPr>
          </a:p>
        </p:txBody>
      </p:sp>
      <p:sp>
        <p:nvSpPr>
          <p:cNvPr id="24" name="object 35">
            <a:extLst>
              <a:ext uri="{FF2B5EF4-FFF2-40B4-BE49-F238E27FC236}">
                <a16:creationId xmlns:a16="http://schemas.microsoft.com/office/drawing/2014/main" id="{8ECF1861-5C5B-45D7-A622-757ED9F13390}"/>
              </a:ext>
              <a:ext uri="{C183D7F6-B498-43B3-948B-1728B52AA6E4}">
                <adec:decorative xmlns:adec="http://schemas.microsoft.com/office/drawing/2017/decorative" val="1"/>
              </a:ext>
            </a:extLst>
          </p:cNvPr>
          <p:cNvSpPr/>
          <p:nvPr/>
        </p:nvSpPr>
        <p:spPr>
          <a:xfrm rot="16200000">
            <a:off x="3997799" y="3193009"/>
            <a:ext cx="25769" cy="636404"/>
          </a:xfrm>
          <a:custGeom>
            <a:avLst/>
            <a:gdLst/>
            <a:ahLst/>
            <a:cxnLst/>
            <a:rect l="l" t="t" r="r" b="b"/>
            <a:pathLst>
              <a:path w="29210" h="721360">
                <a:moveTo>
                  <a:pt x="28955" y="720851"/>
                </a:moveTo>
                <a:lnTo>
                  <a:pt x="0" y="720851"/>
                </a:lnTo>
                <a:lnTo>
                  <a:pt x="0" y="0"/>
                </a:lnTo>
                <a:lnTo>
                  <a:pt x="28955" y="0"/>
                </a:lnTo>
                <a:lnTo>
                  <a:pt x="28955" y="720851"/>
                </a:lnTo>
                <a:close/>
              </a:path>
            </a:pathLst>
          </a:custGeom>
          <a:solidFill>
            <a:srgbClr val="FF0000"/>
          </a:solidFill>
          <a:ln>
            <a:solidFill>
              <a:srgbClr val="FF0000"/>
            </a:solidFill>
          </a:ln>
        </p:spPr>
        <p:txBody>
          <a:bodyPr wrap="square" lIns="0" tIns="0" rIns="0" bIns="0" rtlCol="0"/>
          <a:lstStyle/>
          <a:p>
            <a:pPr marL="0" marR="0" lvl="0" indent="0" algn="l" defTabSz="806658"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35">
            <a:extLst>
              <a:ext uri="{FF2B5EF4-FFF2-40B4-BE49-F238E27FC236}">
                <a16:creationId xmlns:a16="http://schemas.microsoft.com/office/drawing/2014/main" id="{793C851E-4743-4B18-82C9-809324762AFB}"/>
              </a:ext>
              <a:ext uri="{C183D7F6-B498-43B3-948B-1728B52AA6E4}">
                <adec:decorative xmlns:adec="http://schemas.microsoft.com/office/drawing/2017/decorative" val="1"/>
              </a:ext>
            </a:extLst>
          </p:cNvPr>
          <p:cNvSpPr/>
          <p:nvPr/>
        </p:nvSpPr>
        <p:spPr>
          <a:xfrm rot="16200000">
            <a:off x="5270887" y="3193573"/>
            <a:ext cx="25769" cy="636404"/>
          </a:xfrm>
          <a:custGeom>
            <a:avLst/>
            <a:gdLst/>
            <a:ahLst/>
            <a:cxnLst/>
            <a:rect l="l" t="t" r="r" b="b"/>
            <a:pathLst>
              <a:path w="29210" h="721360">
                <a:moveTo>
                  <a:pt x="28955" y="720851"/>
                </a:moveTo>
                <a:lnTo>
                  <a:pt x="0" y="720851"/>
                </a:lnTo>
                <a:lnTo>
                  <a:pt x="0" y="0"/>
                </a:lnTo>
                <a:lnTo>
                  <a:pt x="28955" y="0"/>
                </a:lnTo>
                <a:lnTo>
                  <a:pt x="28955" y="720851"/>
                </a:lnTo>
                <a:close/>
              </a:path>
            </a:pathLst>
          </a:custGeom>
          <a:solidFill>
            <a:srgbClr val="FF0000"/>
          </a:solidFill>
          <a:ln>
            <a:solidFill>
              <a:srgbClr val="FF0000"/>
            </a:solidFill>
          </a:ln>
        </p:spPr>
        <p:txBody>
          <a:bodyPr wrap="square" lIns="0" tIns="0" rIns="0" bIns="0" rtlCol="0"/>
          <a:lstStyle/>
          <a:p>
            <a:pPr marL="0" marR="0" lvl="0" indent="0" algn="l" defTabSz="806658"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35">
            <a:extLst>
              <a:ext uri="{FF2B5EF4-FFF2-40B4-BE49-F238E27FC236}">
                <a16:creationId xmlns:a16="http://schemas.microsoft.com/office/drawing/2014/main" id="{9A88B3DF-782F-4D19-AB1A-D2D9AB5F7C73}"/>
              </a:ext>
              <a:ext uri="{C183D7F6-B498-43B3-948B-1728B52AA6E4}">
                <adec:decorative xmlns:adec="http://schemas.microsoft.com/office/drawing/2017/decorative" val="1"/>
              </a:ext>
            </a:extLst>
          </p:cNvPr>
          <p:cNvSpPr/>
          <p:nvPr/>
        </p:nvSpPr>
        <p:spPr>
          <a:xfrm>
            <a:off x="5597318" y="3951915"/>
            <a:ext cx="19361" cy="636404"/>
          </a:xfrm>
          <a:custGeom>
            <a:avLst/>
            <a:gdLst/>
            <a:ahLst/>
            <a:cxnLst/>
            <a:rect l="l" t="t" r="r" b="b"/>
            <a:pathLst>
              <a:path w="29210" h="721360">
                <a:moveTo>
                  <a:pt x="28955" y="720851"/>
                </a:moveTo>
                <a:lnTo>
                  <a:pt x="0" y="720851"/>
                </a:lnTo>
                <a:lnTo>
                  <a:pt x="0" y="0"/>
                </a:lnTo>
                <a:lnTo>
                  <a:pt x="28955" y="0"/>
                </a:lnTo>
                <a:lnTo>
                  <a:pt x="28955" y="720851"/>
                </a:lnTo>
                <a:close/>
              </a:path>
            </a:pathLst>
          </a:custGeom>
          <a:solidFill>
            <a:srgbClr val="FF0000"/>
          </a:solidFill>
          <a:ln>
            <a:solidFill>
              <a:srgbClr val="FF0000"/>
            </a:solidFill>
          </a:ln>
        </p:spPr>
        <p:txBody>
          <a:bodyPr wrap="square" lIns="0" tIns="0" rIns="0" bIns="0" rtlCol="0"/>
          <a:lstStyle/>
          <a:p>
            <a:pPr marL="0" marR="0" lvl="0" indent="0" algn="l" defTabSz="806658"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35">
            <a:extLst>
              <a:ext uri="{FF2B5EF4-FFF2-40B4-BE49-F238E27FC236}">
                <a16:creationId xmlns:a16="http://schemas.microsoft.com/office/drawing/2014/main" id="{E0F462A2-30DF-47E1-AC4F-7898A1E95137}"/>
              </a:ext>
              <a:ext uri="{C183D7F6-B498-43B3-948B-1728B52AA6E4}">
                <adec:decorative xmlns:adec="http://schemas.microsoft.com/office/drawing/2017/decorative" val="1"/>
              </a:ext>
            </a:extLst>
          </p:cNvPr>
          <p:cNvSpPr/>
          <p:nvPr/>
        </p:nvSpPr>
        <p:spPr>
          <a:xfrm>
            <a:off x="5597318" y="3498890"/>
            <a:ext cx="19361" cy="636404"/>
          </a:xfrm>
          <a:custGeom>
            <a:avLst/>
            <a:gdLst/>
            <a:ahLst/>
            <a:cxnLst/>
            <a:rect l="l" t="t" r="r" b="b"/>
            <a:pathLst>
              <a:path w="29210" h="721360">
                <a:moveTo>
                  <a:pt x="28955" y="720851"/>
                </a:moveTo>
                <a:lnTo>
                  <a:pt x="0" y="720851"/>
                </a:lnTo>
                <a:lnTo>
                  <a:pt x="0" y="0"/>
                </a:lnTo>
                <a:lnTo>
                  <a:pt x="28955" y="0"/>
                </a:lnTo>
                <a:lnTo>
                  <a:pt x="28955" y="720851"/>
                </a:lnTo>
                <a:close/>
              </a:path>
            </a:pathLst>
          </a:custGeom>
          <a:solidFill>
            <a:srgbClr val="FF0000"/>
          </a:solidFill>
          <a:ln>
            <a:solidFill>
              <a:srgbClr val="FF0000"/>
            </a:solidFill>
          </a:ln>
        </p:spPr>
        <p:txBody>
          <a:bodyPr wrap="square" lIns="0" tIns="0" rIns="0" bIns="0" rtlCol="0"/>
          <a:lstStyle/>
          <a:p>
            <a:pPr marL="0" marR="0" lvl="0" indent="0" algn="l" defTabSz="806658"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Calibri"/>
              <a:ea typeface="+mn-ea"/>
              <a:cs typeface="+mn-cs"/>
            </a:endParaRPr>
          </a:p>
        </p:txBody>
      </p:sp>
      <p:sp>
        <p:nvSpPr>
          <p:cNvPr id="28" name="Oval 27">
            <a:extLst>
              <a:ext uri="{FF2B5EF4-FFF2-40B4-BE49-F238E27FC236}">
                <a16:creationId xmlns:a16="http://schemas.microsoft.com/office/drawing/2014/main" id="{083D2F98-DC45-46EA-829A-56DAE645218A}"/>
              </a:ext>
              <a:ext uri="{C183D7F6-B498-43B3-948B-1728B52AA6E4}">
                <adec:decorative xmlns:adec="http://schemas.microsoft.com/office/drawing/2017/decorative" val="1"/>
              </a:ext>
            </a:extLst>
          </p:cNvPr>
          <p:cNvSpPr/>
          <p:nvPr/>
        </p:nvSpPr>
        <p:spPr>
          <a:xfrm>
            <a:off x="5567119" y="4549288"/>
            <a:ext cx="76874" cy="873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06658"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a:ea typeface="+mn-ea"/>
              <a:cs typeface="+mn-cs"/>
            </a:endParaRPr>
          </a:p>
        </p:txBody>
      </p:sp>
      <p:sp>
        <p:nvSpPr>
          <p:cNvPr id="29" name="object 35">
            <a:extLst>
              <a:ext uri="{FF2B5EF4-FFF2-40B4-BE49-F238E27FC236}">
                <a16:creationId xmlns:a16="http://schemas.microsoft.com/office/drawing/2014/main" id="{4FABE6E3-EF78-4B14-AF68-279ABB1ADD2A}"/>
              </a:ext>
              <a:ext uri="{C183D7F6-B498-43B3-948B-1728B52AA6E4}">
                <adec:decorative xmlns:adec="http://schemas.microsoft.com/office/drawing/2017/decorative" val="1"/>
              </a:ext>
            </a:extLst>
          </p:cNvPr>
          <p:cNvSpPr/>
          <p:nvPr/>
        </p:nvSpPr>
        <p:spPr>
          <a:xfrm rot="16200000">
            <a:off x="4640506" y="3193009"/>
            <a:ext cx="25769" cy="636404"/>
          </a:xfrm>
          <a:custGeom>
            <a:avLst/>
            <a:gdLst/>
            <a:ahLst/>
            <a:cxnLst/>
            <a:rect l="l" t="t" r="r" b="b"/>
            <a:pathLst>
              <a:path w="29210" h="721360">
                <a:moveTo>
                  <a:pt x="28955" y="720851"/>
                </a:moveTo>
                <a:lnTo>
                  <a:pt x="0" y="720851"/>
                </a:lnTo>
                <a:lnTo>
                  <a:pt x="0" y="0"/>
                </a:lnTo>
                <a:lnTo>
                  <a:pt x="28955" y="0"/>
                </a:lnTo>
                <a:lnTo>
                  <a:pt x="28955" y="720851"/>
                </a:lnTo>
                <a:close/>
              </a:path>
            </a:pathLst>
          </a:custGeom>
          <a:solidFill>
            <a:srgbClr val="FF0000"/>
          </a:solidFill>
          <a:ln>
            <a:solidFill>
              <a:srgbClr val="FF0000"/>
            </a:solidFill>
          </a:ln>
        </p:spPr>
        <p:txBody>
          <a:bodyPr wrap="square" lIns="0" tIns="0" rIns="0" bIns="0" rtlCol="0"/>
          <a:lstStyle/>
          <a:p>
            <a:pPr marL="0" marR="0" lvl="0" indent="0" algn="l" defTabSz="806658"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5">
            <a:extLst>
              <a:ext uri="{FF2B5EF4-FFF2-40B4-BE49-F238E27FC236}">
                <a16:creationId xmlns:a16="http://schemas.microsoft.com/office/drawing/2014/main" id="{D95B4777-DA15-4D0A-BB93-5F98B9EEEF2A}"/>
              </a:ext>
              <a:ext uri="{C183D7F6-B498-43B3-948B-1728B52AA6E4}">
                <adec:decorative xmlns:adec="http://schemas.microsoft.com/office/drawing/2017/decorative" val="1"/>
              </a:ext>
            </a:extLst>
          </p:cNvPr>
          <p:cNvSpPr/>
          <p:nvPr/>
        </p:nvSpPr>
        <p:spPr>
          <a:xfrm rot="16200000">
            <a:off x="3476793" y="3195670"/>
            <a:ext cx="25769" cy="636404"/>
          </a:xfrm>
          <a:custGeom>
            <a:avLst/>
            <a:gdLst/>
            <a:ahLst/>
            <a:cxnLst/>
            <a:rect l="l" t="t" r="r" b="b"/>
            <a:pathLst>
              <a:path w="29210" h="721360">
                <a:moveTo>
                  <a:pt x="28955" y="720851"/>
                </a:moveTo>
                <a:lnTo>
                  <a:pt x="0" y="720851"/>
                </a:lnTo>
                <a:lnTo>
                  <a:pt x="0" y="0"/>
                </a:lnTo>
                <a:lnTo>
                  <a:pt x="28955" y="0"/>
                </a:lnTo>
                <a:lnTo>
                  <a:pt x="28955" y="720851"/>
                </a:lnTo>
                <a:close/>
              </a:path>
            </a:pathLst>
          </a:custGeom>
          <a:solidFill>
            <a:srgbClr val="FF0000"/>
          </a:solidFill>
          <a:ln>
            <a:solidFill>
              <a:srgbClr val="FF0000"/>
            </a:solidFill>
          </a:ln>
        </p:spPr>
        <p:txBody>
          <a:bodyPr wrap="square" lIns="0" tIns="0" rIns="0" bIns="0" rtlCol="0"/>
          <a:lstStyle/>
          <a:p>
            <a:pPr marL="0" marR="0" lvl="0" indent="0" algn="l" defTabSz="806658"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5">
            <a:extLst>
              <a:ext uri="{FF2B5EF4-FFF2-40B4-BE49-F238E27FC236}">
                <a16:creationId xmlns:a16="http://schemas.microsoft.com/office/drawing/2014/main" id="{6BBBD43F-5F10-4A03-A93B-ADE73BD68B87}"/>
              </a:ext>
              <a:ext uri="{C183D7F6-B498-43B3-948B-1728B52AA6E4}">
                <adec:decorative xmlns:adec="http://schemas.microsoft.com/office/drawing/2017/decorative" val="1"/>
              </a:ext>
            </a:extLst>
          </p:cNvPr>
          <p:cNvSpPr/>
          <p:nvPr/>
        </p:nvSpPr>
        <p:spPr>
          <a:xfrm rot="16200000">
            <a:off x="3042919" y="3195670"/>
            <a:ext cx="25769" cy="636404"/>
          </a:xfrm>
          <a:custGeom>
            <a:avLst/>
            <a:gdLst/>
            <a:ahLst/>
            <a:cxnLst/>
            <a:rect l="l" t="t" r="r" b="b"/>
            <a:pathLst>
              <a:path w="29210" h="721360">
                <a:moveTo>
                  <a:pt x="28955" y="720851"/>
                </a:moveTo>
                <a:lnTo>
                  <a:pt x="0" y="720851"/>
                </a:lnTo>
                <a:lnTo>
                  <a:pt x="0" y="0"/>
                </a:lnTo>
                <a:lnTo>
                  <a:pt x="28955" y="0"/>
                </a:lnTo>
                <a:lnTo>
                  <a:pt x="28955" y="720851"/>
                </a:lnTo>
                <a:close/>
              </a:path>
            </a:pathLst>
          </a:custGeom>
          <a:solidFill>
            <a:srgbClr val="FF0000"/>
          </a:solidFill>
          <a:ln>
            <a:solidFill>
              <a:srgbClr val="FF0000"/>
            </a:solidFill>
          </a:ln>
        </p:spPr>
        <p:txBody>
          <a:bodyPr wrap="square" lIns="0" tIns="0" rIns="0" bIns="0" rtlCol="0"/>
          <a:lstStyle/>
          <a:p>
            <a:pPr marL="0" marR="0" lvl="0" indent="0" algn="l" defTabSz="806658"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8">
            <a:extLst>
              <a:ext uri="{FF2B5EF4-FFF2-40B4-BE49-F238E27FC236}">
                <a16:creationId xmlns:a16="http://schemas.microsoft.com/office/drawing/2014/main" id="{7F1CD3C3-2650-44EE-AC26-B4133DE539F7}"/>
              </a:ext>
            </a:extLst>
          </p:cNvPr>
          <p:cNvSpPr txBox="1"/>
          <p:nvPr/>
        </p:nvSpPr>
        <p:spPr>
          <a:xfrm>
            <a:off x="1062487" y="1898547"/>
            <a:ext cx="1926969" cy="1790243"/>
          </a:xfrm>
          <a:prstGeom prst="rect">
            <a:avLst/>
          </a:prstGeom>
          <a:solidFill>
            <a:srgbClr val="E6E6E6"/>
          </a:solidFill>
        </p:spPr>
        <p:txBody>
          <a:bodyPr vert="horz" wrap="square" lIns="89642" tIns="89642" rIns="89642" bIns="89642" rtlCol="0">
            <a:spAutoFit/>
          </a:bodyPr>
          <a:lstStyle/>
          <a:p>
            <a:pPr marL="0" marR="0" lvl="0" indent="0" algn="l" defTabSz="806658" rtl="0" eaLnBrk="1" fontAlgn="auto" latinLnBrk="0" hangingPunct="1">
              <a:lnSpc>
                <a:spcPct val="100000"/>
              </a:lnSpc>
              <a:spcBef>
                <a:spcPts val="524"/>
              </a:spcBef>
              <a:spcAft>
                <a:spcPts val="176"/>
              </a:spcAft>
              <a:buClrTx/>
              <a:buSzTx/>
              <a:buFontTx/>
              <a:buNone/>
              <a:tabLst/>
              <a:defRPr/>
            </a:pPr>
            <a:r>
              <a:rPr kumimoji="0" lang="en-US" sz="1029" b="1" i="0" u="none" strike="noStrike" kern="1200" cap="none" spc="-9" normalizeH="0" baseline="0" noProof="0">
                <a:ln>
                  <a:noFill/>
                </a:ln>
                <a:solidFill>
                  <a:srgbClr val="000000"/>
                </a:solidFill>
                <a:effectLst/>
                <a:uLnTx/>
                <a:uFillTx/>
                <a:latin typeface="Segoe UI"/>
                <a:ea typeface="+mn-ea"/>
                <a:cs typeface="Gadugi"/>
              </a:rPr>
              <a:t>Enable Chat Private to interact with the team of Moderators/ Producers </a:t>
            </a:r>
            <a:endParaRPr kumimoji="0" lang="en-US" sz="1029" b="0" i="0" u="none" strike="noStrike" kern="1200" cap="none" spc="0" normalizeH="0" baseline="0" noProof="0">
              <a:ln>
                <a:noFill/>
              </a:ln>
              <a:solidFill>
                <a:srgbClr val="000000"/>
              </a:solidFill>
              <a:effectLst/>
              <a:uLnTx/>
              <a:uFillTx/>
              <a:latin typeface="Segoe UI"/>
              <a:ea typeface="+mn-ea"/>
              <a:cs typeface="Gadugi"/>
            </a:endParaRPr>
          </a:p>
          <a:p>
            <a:pPr marL="0" marR="218470" lvl="0" indent="0" algn="l" defTabSz="80665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4" normalizeH="0" baseline="0" noProof="0">
                <a:ln>
                  <a:noFill/>
                </a:ln>
                <a:solidFill>
                  <a:srgbClr val="000000"/>
                </a:solidFill>
                <a:effectLst/>
                <a:uLnTx/>
                <a:uFillTx/>
                <a:latin typeface="Segoe UI"/>
                <a:ea typeface="+mn-ea"/>
                <a:cs typeface="Gadugi"/>
              </a:rPr>
              <a:t>Keep this chat open throughout the event to coordinate with the team of Producers and Presenters privately.  This chat </a:t>
            </a:r>
            <a:r>
              <a:rPr kumimoji="0" lang="en-US" sz="1029" b="0" i="0" u="none" strike="noStrike" kern="1200" cap="none" spc="-4" normalizeH="0" baseline="0" noProof="0">
                <a:ln>
                  <a:noFill/>
                </a:ln>
                <a:solidFill>
                  <a:srgbClr val="000000"/>
                </a:solidFill>
                <a:effectLst/>
                <a:uLnTx/>
                <a:uFillTx/>
                <a:latin typeface="Segoe UI"/>
                <a:ea typeface="+mn-ea"/>
                <a:cs typeface="+mn-cs"/>
              </a:rPr>
              <a:t>will not be visible to Attendees.</a:t>
            </a:r>
          </a:p>
        </p:txBody>
      </p:sp>
      <p:sp>
        <p:nvSpPr>
          <p:cNvPr id="33" name="Oval 32">
            <a:extLst>
              <a:ext uri="{FF2B5EF4-FFF2-40B4-BE49-F238E27FC236}">
                <a16:creationId xmlns:a16="http://schemas.microsoft.com/office/drawing/2014/main" id="{BD5772EF-ACDE-4DB2-994B-EE7B6FE00106}"/>
              </a:ext>
              <a:ext uri="{C183D7F6-B498-43B3-948B-1728B52AA6E4}">
                <adec:decorative xmlns:adec="http://schemas.microsoft.com/office/drawing/2017/decorative" val="1"/>
              </a:ext>
            </a:extLst>
          </p:cNvPr>
          <p:cNvSpPr/>
          <p:nvPr/>
        </p:nvSpPr>
        <p:spPr>
          <a:xfrm>
            <a:off x="6410783" y="5398463"/>
            <a:ext cx="76874" cy="873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06658"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a:ea typeface="+mn-ea"/>
              <a:cs typeface="+mn-cs"/>
            </a:endParaRPr>
          </a:p>
        </p:txBody>
      </p:sp>
      <p:sp>
        <p:nvSpPr>
          <p:cNvPr id="34" name="Oval 33">
            <a:extLst>
              <a:ext uri="{FF2B5EF4-FFF2-40B4-BE49-F238E27FC236}">
                <a16:creationId xmlns:a16="http://schemas.microsoft.com/office/drawing/2014/main" id="{107E7486-69CC-44E7-9785-C102D772B281}"/>
              </a:ext>
              <a:ext uri="{C183D7F6-B498-43B3-948B-1728B52AA6E4}">
                <adec:decorative xmlns:adec="http://schemas.microsoft.com/office/drawing/2017/decorative" val="1"/>
              </a:ext>
            </a:extLst>
          </p:cNvPr>
          <p:cNvSpPr/>
          <p:nvPr/>
        </p:nvSpPr>
        <p:spPr>
          <a:xfrm>
            <a:off x="5939796" y="4559795"/>
            <a:ext cx="312276" cy="3075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06658"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Calibri"/>
              <a:ea typeface="+mn-ea"/>
              <a:cs typeface="+mn-cs"/>
            </a:endParaRPr>
          </a:p>
        </p:txBody>
      </p:sp>
      <p:sp>
        <p:nvSpPr>
          <p:cNvPr id="35" name="object 8">
            <a:extLst>
              <a:ext uri="{FF2B5EF4-FFF2-40B4-BE49-F238E27FC236}">
                <a16:creationId xmlns:a16="http://schemas.microsoft.com/office/drawing/2014/main" id="{46F0E6AF-951D-4762-9E80-F94AEE2582F8}"/>
              </a:ext>
            </a:extLst>
          </p:cNvPr>
          <p:cNvSpPr txBox="1"/>
          <p:nvPr/>
        </p:nvSpPr>
        <p:spPr>
          <a:xfrm>
            <a:off x="9229553" y="1900445"/>
            <a:ext cx="2459484" cy="3057494"/>
          </a:xfrm>
          <a:prstGeom prst="rect">
            <a:avLst/>
          </a:prstGeom>
          <a:solidFill>
            <a:srgbClr val="E6E6E6"/>
          </a:solidFill>
        </p:spPr>
        <p:txBody>
          <a:bodyPr vert="horz" wrap="square" lIns="89642" tIns="89642" rIns="89642" bIns="89642" rtlCol="0">
            <a:spAutoFit/>
          </a:bodyPr>
          <a:lstStyle/>
          <a:p>
            <a:pPr marL="80105" marR="0" lvl="0" indent="0" algn="l" defTabSz="806658" rtl="0" eaLnBrk="1" fontAlgn="auto" latinLnBrk="0" hangingPunct="1">
              <a:lnSpc>
                <a:spcPct val="100000"/>
              </a:lnSpc>
              <a:spcBef>
                <a:spcPts val="524"/>
              </a:spcBef>
              <a:spcAft>
                <a:spcPts val="176"/>
              </a:spcAft>
              <a:buClrTx/>
              <a:buSzTx/>
              <a:buFontTx/>
              <a:buNone/>
              <a:tabLst/>
              <a:defRPr/>
            </a:pPr>
            <a:r>
              <a:rPr kumimoji="0" lang="en-US" sz="1029" b="1" i="0" u="none" strike="noStrike" kern="1200" cap="none" spc="-9" normalizeH="0" baseline="0" noProof="0">
                <a:ln>
                  <a:noFill/>
                </a:ln>
                <a:solidFill>
                  <a:srgbClr val="000000"/>
                </a:solidFill>
                <a:effectLst/>
                <a:uLnTx/>
                <a:uFillTx/>
                <a:latin typeface="Segoe UI"/>
                <a:ea typeface="+mn-ea"/>
                <a:cs typeface="Gadugi"/>
              </a:rPr>
              <a:t>Moderate the Attendees’ Q&amp;A window</a:t>
            </a:r>
            <a:endParaRPr kumimoji="0" lang="en-US" sz="1029" b="0" i="0" u="none" strike="noStrike" kern="1200" cap="none" spc="0" normalizeH="0" baseline="0" noProof="0">
              <a:ln>
                <a:noFill/>
              </a:ln>
              <a:solidFill>
                <a:srgbClr val="000000"/>
              </a:solidFill>
              <a:effectLst/>
              <a:uLnTx/>
              <a:uFillTx/>
              <a:latin typeface="Segoe UI"/>
              <a:ea typeface="+mn-ea"/>
              <a:cs typeface="Gadugi"/>
            </a:endParaRPr>
          </a:p>
          <a:p>
            <a:pPr marL="80105" marR="218470" lvl="0" indent="0" algn="l" defTabSz="80665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4" normalizeH="0" baseline="0" noProof="0">
                <a:ln>
                  <a:noFill/>
                </a:ln>
                <a:solidFill>
                  <a:srgbClr val="000000"/>
                </a:solidFill>
                <a:effectLst/>
                <a:uLnTx/>
                <a:uFillTx/>
                <a:latin typeface="Segoe UI"/>
                <a:ea typeface="+mn-ea"/>
                <a:cs typeface="Gadugi"/>
              </a:rPr>
              <a:t>This window will display questions from Attendees during the event.  Remember that Attendees do not have access to the microphone. </a:t>
            </a:r>
          </a:p>
          <a:p>
            <a:pPr marL="80105" marR="218470" lvl="0" indent="0" algn="l" defTabSz="806658" rtl="0" eaLnBrk="1" fontAlgn="auto" latinLnBrk="0" hangingPunct="1">
              <a:lnSpc>
                <a:spcPct val="100000"/>
              </a:lnSpc>
              <a:spcBef>
                <a:spcPts val="0"/>
              </a:spcBef>
              <a:spcAft>
                <a:spcPts val="0"/>
              </a:spcAft>
              <a:buClrTx/>
              <a:buSzTx/>
              <a:buFontTx/>
              <a:buNone/>
              <a:tabLst/>
              <a:defRPr/>
            </a:pPr>
            <a:endParaRPr kumimoji="0" lang="en-US" sz="1029" b="0" i="0" u="none" strike="noStrike" kern="1200" cap="none" spc="-4" normalizeH="0" baseline="0" noProof="0">
              <a:ln>
                <a:noFill/>
              </a:ln>
              <a:solidFill>
                <a:srgbClr val="000000"/>
              </a:solidFill>
              <a:effectLst/>
              <a:uLnTx/>
              <a:uFillTx/>
              <a:latin typeface="Segoe UI"/>
              <a:ea typeface="+mn-ea"/>
              <a:cs typeface="Gadugi"/>
            </a:endParaRPr>
          </a:p>
          <a:p>
            <a:pPr marL="80105" marR="218470" lvl="0" indent="0" algn="l" defTabSz="80665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4" normalizeH="0" baseline="0" noProof="0">
                <a:ln>
                  <a:noFill/>
                </a:ln>
                <a:solidFill>
                  <a:srgbClr val="000000"/>
                </a:solidFill>
                <a:effectLst/>
                <a:uLnTx/>
                <a:uFillTx/>
                <a:latin typeface="Segoe UI"/>
                <a:ea typeface="+mn-ea"/>
                <a:cs typeface="Gadugi"/>
              </a:rPr>
              <a:t>The Attendees’ questions will be deployed in the </a:t>
            </a:r>
            <a:r>
              <a:rPr kumimoji="0" lang="en-US" sz="1029" b="0" i="0" u="sng" strike="noStrike" kern="1200" cap="none" spc="-4" normalizeH="0" baseline="0" noProof="0">
                <a:ln>
                  <a:noFill/>
                </a:ln>
                <a:solidFill>
                  <a:srgbClr val="000000"/>
                </a:solidFill>
                <a:effectLst/>
                <a:uLnTx/>
                <a:uFillTx/>
                <a:latin typeface="Segoe UI"/>
                <a:ea typeface="+mn-ea"/>
                <a:cs typeface="Gadugi"/>
              </a:rPr>
              <a:t>New tab</a:t>
            </a:r>
            <a:r>
              <a:rPr kumimoji="0" lang="en-US" sz="1029" b="0" i="0" u="none" strike="noStrike" kern="1200" cap="none" spc="-4" normalizeH="0" baseline="0" noProof="0">
                <a:ln>
                  <a:noFill/>
                </a:ln>
                <a:solidFill>
                  <a:srgbClr val="000000"/>
                </a:solidFill>
                <a:effectLst/>
                <a:uLnTx/>
                <a:uFillTx/>
                <a:latin typeface="Segoe UI"/>
                <a:ea typeface="+mn-ea"/>
                <a:cs typeface="Gadugi"/>
              </a:rPr>
              <a:t>.  You can then publish it to the entire group of Attendees, which will move it to the </a:t>
            </a:r>
            <a:r>
              <a:rPr kumimoji="0" lang="en-US" sz="1029" b="0" i="0" u="sng" strike="noStrike" kern="1200" cap="none" spc="-4" normalizeH="0" baseline="0" noProof="0">
                <a:ln>
                  <a:noFill/>
                </a:ln>
                <a:solidFill>
                  <a:srgbClr val="000000"/>
                </a:solidFill>
                <a:effectLst/>
                <a:uLnTx/>
                <a:uFillTx/>
                <a:latin typeface="Segoe UI"/>
                <a:ea typeface="+mn-ea"/>
                <a:cs typeface="Gadugi"/>
              </a:rPr>
              <a:t>Published tab,</a:t>
            </a:r>
            <a:r>
              <a:rPr kumimoji="0" lang="en-US" sz="1029" b="0" i="0" u="none" strike="noStrike" kern="1200" cap="none" spc="-4" normalizeH="0" baseline="0" noProof="0">
                <a:ln>
                  <a:noFill/>
                </a:ln>
                <a:solidFill>
                  <a:srgbClr val="000000"/>
                </a:solidFill>
                <a:effectLst/>
                <a:uLnTx/>
                <a:uFillTx/>
                <a:latin typeface="Segoe UI"/>
                <a:ea typeface="+mn-ea"/>
                <a:cs typeface="Gadugi"/>
              </a:rPr>
              <a:t> or keep your answer private. </a:t>
            </a:r>
          </a:p>
          <a:p>
            <a:pPr marL="80105" marR="218470" lvl="0" indent="0" algn="l" defTabSz="806658" rtl="0" eaLnBrk="1" fontAlgn="auto" latinLnBrk="0" hangingPunct="1">
              <a:lnSpc>
                <a:spcPct val="100000"/>
              </a:lnSpc>
              <a:spcBef>
                <a:spcPts val="0"/>
              </a:spcBef>
              <a:spcAft>
                <a:spcPts val="0"/>
              </a:spcAft>
              <a:buClrTx/>
              <a:buSzTx/>
              <a:buFontTx/>
              <a:buNone/>
              <a:tabLst/>
              <a:defRPr/>
            </a:pPr>
            <a:endParaRPr kumimoji="0" lang="en-US" sz="1029" b="0" i="0" u="none" strike="noStrike" kern="1200" cap="none" spc="-4" normalizeH="0" baseline="0" noProof="0">
              <a:ln>
                <a:noFill/>
              </a:ln>
              <a:solidFill>
                <a:srgbClr val="000000"/>
              </a:solidFill>
              <a:effectLst/>
              <a:uLnTx/>
              <a:uFillTx/>
              <a:latin typeface="Segoe UI"/>
              <a:ea typeface="+mn-ea"/>
              <a:cs typeface="Gadugi"/>
            </a:endParaRPr>
          </a:p>
          <a:p>
            <a:pPr marL="80105" marR="218470" lvl="0" indent="0" algn="l" defTabSz="80665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4" normalizeH="0" baseline="0" noProof="0">
                <a:ln>
                  <a:noFill/>
                </a:ln>
                <a:solidFill>
                  <a:srgbClr val="000000"/>
                </a:solidFill>
                <a:effectLst/>
                <a:uLnTx/>
                <a:uFillTx/>
                <a:latin typeface="Segoe UI"/>
                <a:ea typeface="+mn-ea"/>
                <a:cs typeface="Gadugi"/>
              </a:rPr>
              <a:t>You can also dismiss any redundant or out-of-context questions, which will move them to the </a:t>
            </a:r>
            <a:r>
              <a:rPr kumimoji="0" lang="en-US" sz="1029" b="0" i="0" u="sng" strike="noStrike" kern="1200" cap="none" spc="-4" normalizeH="0" baseline="0" noProof="0">
                <a:ln>
                  <a:noFill/>
                </a:ln>
                <a:solidFill>
                  <a:srgbClr val="000000"/>
                </a:solidFill>
                <a:effectLst/>
                <a:uLnTx/>
                <a:uFillTx/>
                <a:latin typeface="Segoe UI"/>
                <a:ea typeface="+mn-ea"/>
                <a:cs typeface="Gadugi"/>
              </a:rPr>
              <a:t>Discarded tab</a:t>
            </a:r>
            <a:r>
              <a:rPr kumimoji="0" lang="en-US" sz="1029" b="0" i="0" u="none" strike="noStrike" kern="1200" cap="none" spc="-4" normalizeH="0" baseline="0" noProof="0">
                <a:ln>
                  <a:noFill/>
                </a:ln>
                <a:solidFill>
                  <a:srgbClr val="000000"/>
                </a:solidFill>
                <a:effectLst/>
                <a:uLnTx/>
                <a:uFillTx/>
                <a:latin typeface="Segoe UI"/>
                <a:ea typeface="+mn-ea"/>
                <a:cs typeface="Gadugi"/>
              </a:rPr>
              <a:t>. </a:t>
            </a:r>
            <a:endParaRPr kumimoji="0" lang="en-US" sz="1029" b="0" i="0" u="none" strike="noStrike" kern="1200" cap="none" spc="0" normalizeH="0" baseline="0" noProof="0">
              <a:ln>
                <a:noFill/>
              </a:ln>
              <a:solidFill>
                <a:srgbClr val="000000"/>
              </a:solidFill>
              <a:effectLst/>
              <a:uLnTx/>
              <a:uFillTx/>
              <a:latin typeface="Segoe UI"/>
              <a:ea typeface="+mn-ea"/>
              <a:cs typeface="Gadugi"/>
            </a:endParaRPr>
          </a:p>
        </p:txBody>
      </p:sp>
      <p:sp>
        <p:nvSpPr>
          <p:cNvPr id="3" name="Footer Placeholder 5">
            <a:extLst>
              <a:ext uri="{FF2B5EF4-FFF2-40B4-BE49-F238E27FC236}">
                <a16:creationId xmlns:a16="http://schemas.microsoft.com/office/drawing/2014/main" id="{AB0C4300-5B63-4998-A890-D4D2B834D408}"/>
              </a:ext>
              <a:ext uri="{C183D7F6-B498-43B3-948B-1728B52AA6E4}">
                <adec:decorative xmlns:adec="http://schemas.microsoft.com/office/drawing/2017/decorative" val="1"/>
              </a:ext>
            </a:extLst>
          </p:cNvPr>
          <p:cNvSpPr txBox="1">
            <a:spLocks/>
          </p:cNvSpPr>
          <p:nvPr/>
        </p:nvSpPr>
        <p:spPr>
          <a:xfrm>
            <a:off x="361840" y="6543159"/>
            <a:ext cx="11586711" cy="118279"/>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a:ln>
                  <a:noFill/>
                </a:ln>
                <a:solidFill>
                  <a:srgbClr val="000000"/>
                </a:solidFill>
                <a:effectLst/>
                <a:uLnTx/>
                <a:uFillTx/>
                <a:latin typeface="Segoe UI"/>
                <a:ea typeface="+mn-ea"/>
                <a:cs typeface="+mn-cs"/>
              </a:rPr>
              <a:t>© Microsoft Corporation                                                                                  								                      Microsoft 365 </a:t>
            </a:r>
          </a:p>
        </p:txBody>
      </p:sp>
      <p:sp>
        <p:nvSpPr>
          <p:cNvPr id="4" name="TextBox 3">
            <a:extLst>
              <a:ext uri="{FF2B5EF4-FFF2-40B4-BE49-F238E27FC236}">
                <a16:creationId xmlns:a16="http://schemas.microsoft.com/office/drawing/2014/main" id="{07E6D305-5509-483A-8AE8-8BD8E2ECEC3B}"/>
              </a:ext>
              <a:ext uri="{C183D7F6-B498-43B3-948B-1728B52AA6E4}">
                <adec:decorative xmlns:adec="http://schemas.microsoft.com/office/drawing/2017/decorative" val="1"/>
              </a:ext>
            </a:extLst>
          </p:cNvPr>
          <p:cNvSpPr txBox="1"/>
          <p:nvPr/>
        </p:nvSpPr>
        <p:spPr>
          <a:xfrm>
            <a:off x="11775869" y="6094498"/>
            <a:ext cx="416132" cy="323601"/>
          </a:xfrm>
          <a:prstGeom prst="rect">
            <a:avLst/>
          </a:prstGeom>
          <a:solidFill>
            <a:schemeClr val="tx1">
              <a:lumMod val="10000"/>
              <a:lumOff val="90000"/>
            </a:schemeClr>
          </a:solidFill>
        </p:spPr>
        <p:txBody>
          <a:bodyPr wrap="none" lIns="134464" tIns="89642" rIns="134464" bIns="89642" rtlCol="0">
            <a:spAutoFit/>
          </a:bodyPr>
          <a:lstStyle/>
          <a:p>
            <a:pPr marL="0" marR="0" lvl="0" indent="0" algn="r" defTabSz="914367"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t>97</a:t>
            </a:r>
          </a:p>
        </p:txBody>
      </p:sp>
    </p:spTree>
    <p:extLst>
      <p:ext uri="{BB962C8B-B14F-4D97-AF65-F5344CB8AC3E}">
        <p14:creationId xmlns:p14="http://schemas.microsoft.com/office/powerpoint/2010/main" val="1122522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D62E20-7065-4F64-8161-20088F19CF33}"/>
              </a:ext>
            </a:extLst>
          </p:cNvPr>
          <p:cNvSpPr>
            <a:spLocks noGrp="1"/>
          </p:cNvSpPr>
          <p:nvPr>
            <p:ph type="title"/>
          </p:nvPr>
        </p:nvSpPr>
        <p:spPr>
          <a:xfrm>
            <a:off x="455995" y="1830688"/>
            <a:ext cx="11251530" cy="2609280"/>
          </a:xfrm>
        </p:spPr>
        <p:txBody>
          <a:bodyPr/>
          <a:lstStyle/>
          <a:p>
            <a:br>
              <a:rPr lang="en-US"/>
            </a:br>
            <a:r>
              <a:rPr lang="en-US"/>
              <a:t>Teams meeting Presenter experience</a:t>
            </a:r>
          </a:p>
        </p:txBody>
      </p:sp>
      <p:sp>
        <p:nvSpPr>
          <p:cNvPr id="6" name="TextBox 5">
            <a:extLst>
              <a:ext uri="{FF2B5EF4-FFF2-40B4-BE49-F238E27FC236}">
                <a16:creationId xmlns:a16="http://schemas.microsoft.com/office/drawing/2014/main" id="{B2E4D56A-0379-4E1E-945A-762525C9B5F2}"/>
              </a:ext>
            </a:extLst>
          </p:cNvPr>
          <p:cNvSpPr txBox="1"/>
          <p:nvPr/>
        </p:nvSpPr>
        <p:spPr>
          <a:xfrm>
            <a:off x="276796" y="1251991"/>
            <a:ext cx="4642869" cy="1418114"/>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2917">
                      <a:srgbClr val="E6E6E6"/>
                    </a:gs>
                    <a:gs pos="30000">
                      <a:srgbClr val="E6E6E6"/>
                    </a:gs>
                  </a:gsLst>
                  <a:lin ang="5400000" scaled="0"/>
                </a:gradFill>
                <a:effectLst/>
                <a:uLnTx/>
                <a:uFillTx/>
                <a:latin typeface="Segoe UI"/>
                <a:ea typeface="+mn-ea"/>
                <a:cs typeface="+mn-cs"/>
              </a:rPr>
              <a:t>Presenter</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2917">
                      <a:srgbClr val="E6E6E6"/>
                    </a:gs>
                    <a:gs pos="30000">
                      <a:srgbClr val="E6E6E6"/>
                    </a:gs>
                  </a:gsLst>
                  <a:lin ang="5400000" scaled="0"/>
                </a:gradFill>
                <a:effectLst/>
                <a:uLnTx/>
                <a:uFillTx/>
                <a:latin typeface="Segoe UI"/>
                <a:ea typeface="+mn-ea"/>
                <a:cs typeface="+mn-cs"/>
              </a:rPr>
              <a:t>During your event</a:t>
            </a:r>
          </a:p>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2353" b="0" i="0" u="none" strike="noStrike" kern="1200" cap="none" spc="0" normalizeH="0" baseline="0" noProof="0">
              <a:ln>
                <a:noFill/>
              </a:ln>
              <a:gradFill>
                <a:gsLst>
                  <a:gs pos="2917">
                    <a:srgbClr val="E6E6E6"/>
                  </a:gs>
                  <a:gs pos="30000">
                    <a:srgbClr val="E6E6E6"/>
                  </a:gs>
                </a:gsLst>
                <a:lin ang="5400000" scaled="0"/>
              </a:gradFill>
              <a:effectLst/>
              <a:uLnTx/>
              <a:uFillTx/>
              <a:latin typeface="Segoe UI"/>
              <a:ea typeface="+mn-ea"/>
              <a:cs typeface="+mn-cs"/>
            </a:endParaRPr>
          </a:p>
        </p:txBody>
      </p:sp>
      <p:pic>
        <p:nvPicPr>
          <p:cNvPr id="2" name="Picture 1">
            <a:extLst>
              <a:ext uri="{FF2B5EF4-FFF2-40B4-BE49-F238E27FC236}">
                <a16:creationId xmlns:a16="http://schemas.microsoft.com/office/drawing/2014/main" id="{2DF63839-7F5A-4E59-B1D9-B0BEC97D7C9C}"/>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7741" y="357316"/>
            <a:ext cx="1031322" cy="938193"/>
          </a:xfrm>
          <a:prstGeom prst="rect">
            <a:avLst/>
          </a:prstGeom>
        </p:spPr>
      </p:pic>
      <p:sp>
        <p:nvSpPr>
          <p:cNvPr id="3" name="TextBox 2">
            <a:extLst>
              <a:ext uri="{FF2B5EF4-FFF2-40B4-BE49-F238E27FC236}">
                <a16:creationId xmlns:a16="http://schemas.microsoft.com/office/drawing/2014/main" id="{E52C5E38-FBE0-4B5A-94EB-0198BBE4D45C}"/>
              </a:ext>
              <a:ext uri="{C183D7F6-B498-43B3-948B-1728B52AA6E4}">
                <adec:decorative xmlns:adec="http://schemas.microsoft.com/office/drawing/2017/decorative" val="1"/>
              </a:ext>
            </a:extLst>
          </p:cNvPr>
          <p:cNvSpPr txBox="1"/>
          <p:nvPr/>
        </p:nvSpPr>
        <p:spPr>
          <a:xfrm>
            <a:off x="11772726" y="6094498"/>
            <a:ext cx="419275" cy="323601"/>
          </a:xfrm>
          <a:prstGeom prst="rect">
            <a:avLst/>
          </a:prstGeom>
          <a:solidFill>
            <a:schemeClr val="tx1">
              <a:lumMod val="10000"/>
              <a:lumOff val="90000"/>
            </a:schemeClr>
          </a:solidFill>
        </p:spPr>
        <p:txBody>
          <a:bodyPr wrap="none" lIns="134464" tIns="89642" rIns="134464" bIns="89642" rtlCol="0">
            <a:spAutoFit/>
          </a:bodyPr>
          <a:lstStyle/>
          <a:p>
            <a:pPr marL="0" marR="0" lvl="0" indent="0" algn="r" defTabSz="914367"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t>98</a:t>
            </a:r>
          </a:p>
        </p:txBody>
      </p:sp>
    </p:spTree>
    <p:extLst>
      <p:ext uri="{BB962C8B-B14F-4D97-AF65-F5344CB8AC3E}">
        <p14:creationId xmlns:p14="http://schemas.microsoft.com/office/powerpoint/2010/main" val="41277151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61839" y="258370"/>
            <a:ext cx="5620553" cy="543108"/>
          </a:xfrm>
        </p:spPr>
        <p:txBody>
          <a:bodyPr vert="horz" wrap="square" lIns="0" tIns="0" rIns="0" bIns="0" rtlCol="0" anchor="t">
            <a:spAutoFit/>
          </a:bodyPr>
          <a:lstStyle/>
          <a:p>
            <a:pPr>
              <a:lnSpc>
                <a:spcPct val="100000"/>
              </a:lnSpc>
            </a:pPr>
            <a:r>
              <a:rPr lang="en-US" sz="3529" spc="0" dirty="0"/>
              <a:t>Presenting with ease</a:t>
            </a:r>
          </a:p>
        </p:txBody>
      </p:sp>
      <p:sp>
        <p:nvSpPr>
          <p:cNvPr id="6" name="Text Placeholder 5"/>
          <p:cNvSpPr>
            <a:spLocks noGrp="1"/>
          </p:cNvSpPr>
          <p:nvPr>
            <p:ph type="body" sz="quarter" idx="11"/>
          </p:nvPr>
        </p:nvSpPr>
        <p:spPr>
          <a:xfrm>
            <a:off x="361840" y="1195577"/>
            <a:ext cx="5060226" cy="4078681"/>
          </a:xfrm>
        </p:spPr>
        <p:txBody>
          <a:bodyPr wrap="square">
            <a:spAutoFit/>
          </a:bodyPr>
          <a:lstStyle/>
          <a:p>
            <a:pPr>
              <a:lnSpc>
                <a:spcPct val="100000"/>
              </a:lnSpc>
              <a:spcAft>
                <a:spcPts val="882"/>
              </a:spcAft>
            </a:pPr>
            <a:r>
              <a:rPr lang="en-US" sz="1765">
                <a:solidFill>
                  <a:schemeClr val="accent1"/>
                </a:solidFill>
                <a:latin typeface="+mj-lt"/>
              </a:rPr>
              <a:t>Optimize your content for digital delivery</a:t>
            </a:r>
          </a:p>
          <a:p>
            <a:pPr marL="280121" lvl="1" indent="-280121">
              <a:lnSpc>
                <a:spcPct val="100000"/>
              </a:lnSpc>
              <a:spcBef>
                <a:spcPts val="0"/>
              </a:spcBef>
              <a:spcAft>
                <a:spcPts val="588"/>
              </a:spcAft>
              <a:buFont typeface="Wingdings" panose="05000000000000000000" pitchFamily="2" charset="2"/>
              <a:buChar char="q"/>
            </a:pPr>
            <a:r>
              <a:rPr lang="en-US" sz="1176"/>
              <a:t>Identify your central message.</a:t>
            </a:r>
          </a:p>
          <a:p>
            <a:pPr marL="280121" lvl="1" indent="-280121">
              <a:lnSpc>
                <a:spcPct val="100000"/>
              </a:lnSpc>
              <a:spcBef>
                <a:spcPts val="0"/>
              </a:spcBef>
              <a:spcAft>
                <a:spcPts val="588"/>
              </a:spcAft>
              <a:buFont typeface="Wingdings" panose="05000000000000000000" pitchFamily="2" charset="2"/>
              <a:buChar char="q"/>
            </a:pPr>
            <a:r>
              <a:rPr lang="en-US" sz="1176"/>
              <a:t>Have a clear call to action within your presentation.</a:t>
            </a:r>
          </a:p>
          <a:p>
            <a:pPr marL="280121" lvl="1" indent="-280121">
              <a:lnSpc>
                <a:spcPct val="100000"/>
              </a:lnSpc>
              <a:spcBef>
                <a:spcPts val="0"/>
              </a:spcBef>
              <a:spcAft>
                <a:spcPts val="588"/>
              </a:spcAft>
              <a:buFont typeface="Wingdings" panose="05000000000000000000" pitchFamily="2" charset="2"/>
              <a:buChar char="q"/>
            </a:pPr>
            <a:r>
              <a:rPr lang="en-US" sz="1176"/>
              <a:t>Prepare content that you are familiar with and uses both text and visual images.  </a:t>
            </a:r>
          </a:p>
          <a:p>
            <a:pPr marL="280121" lvl="1" indent="-280121">
              <a:lnSpc>
                <a:spcPct val="100000"/>
              </a:lnSpc>
              <a:spcBef>
                <a:spcPts val="0"/>
              </a:spcBef>
              <a:spcAft>
                <a:spcPts val="588"/>
              </a:spcAft>
              <a:buFont typeface="Wingdings" panose="05000000000000000000" pitchFamily="2" charset="2"/>
              <a:buChar char="q"/>
            </a:pPr>
            <a:r>
              <a:rPr lang="en-US" sz="1176"/>
              <a:t>Do not read your slides to the audience.  Use a bullet point format and add value with your expertise.</a:t>
            </a:r>
          </a:p>
          <a:p>
            <a:pPr marL="280121" lvl="1" indent="-280121">
              <a:lnSpc>
                <a:spcPct val="100000"/>
              </a:lnSpc>
              <a:spcBef>
                <a:spcPts val="0"/>
              </a:spcBef>
              <a:spcAft>
                <a:spcPts val="588"/>
              </a:spcAft>
              <a:buFont typeface="Wingdings" panose="05000000000000000000" pitchFamily="2" charset="2"/>
              <a:buChar char="q"/>
            </a:pPr>
            <a:r>
              <a:rPr lang="en-US" sz="1176" b="1"/>
              <a:t>New!</a:t>
            </a:r>
            <a:r>
              <a:rPr lang="en-US" sz="1176"/>
              <a:t> Use the PowerPoint Presenter Coach to evaluate your presentation delivery.  </a:t>
            </a:r>
          </a:p>
          <a:p>
            <a:pPr marL="280121" lvl="1" indent="-280121">
              <a:lnSpc>
                <a:spcPct val="100000"/>
              </a:lnSpc>
              <a:spcBef>
                <a:spcPts val="0"/>
              </a:spcBef>
              <a:spcAft>
                <a:spcPts val="588"/>
              </a:spcAft>
              <a:buFont typeface="Wingdings" panose="05000000000000000000" pitchFamily="2" charset="2"/>
              <a:buChar char="q"/>
            </a:pPr>
            <a:r>
              <a:rPr lang="en-US" sz="1176"/>
              <a:t>Review settings under the Slide Show menu (if using PowerPoint) to customize your defaults. </a:t>
            </a:r>
          </a:p>
          <a:p>
            <a:pPr marL="280121" lvl="1" indent="-280121">
              <a:lnSpc>
                <a:spcPct val="100000"/>
              </a:lnSpc>
              <a:spcBef>
                <a:spcPts val="0"/>
              </a:spcBef>
              <a:spcAft>
                <a:spcPts val="588"/>
              </a:spcAft>
              <a:buFont typeface="Wingdings" panose="05000000000000000000" pitchFamily="2" charset="2"/>
              <a:buChar char="q"/>
            </a:pPr>
            <a:r>
              <a:rPr lang="en-US" sz="1176"/>
              <a:t>Rehearse timing to ensure you can adequately cover your content in the time provided (Slide Show | Rehearse Timings command).</a:t>
            </a:r>
          </a:p>
          <a:p>
            <a:pPr marL="280121" lvl="1" indent="-280121">
              <a:lnSpc>
                <a:spcPct val="100000"/>
              </a:lnSpc>
              <a:spcBef>
                <a:spcPts val="0"/>
              </a:spcBef>
              <a:spcAft>
                <a:spcPts val="588"/>
              </a:spcAft>
              <a:buFont typeface="Wingdings" panose="05000000000000000000" pitchFamily="2" charset="2"/>
              <a:buChar char="q"/>
            </a:pPr>
            <a:r>
              <a:rPr lang="en-US" sz="1176"/>
              <a:t>Consider putting housekeeping and resource slides at the beginning when you have people’s attention, so you do not disrupt Q&amp;A toward the end of your session. </a:t>
            </a:r>
          </a:p>
          <a:p>
            <a:pPr marL="280121" lvl="1" indent="-280121">
              <a:lnSpc>
                <a:spcPct val="100000"/>
              </a:lnSpc>
              <a:spcBef>
                <a:spcPts val="0"/>
              </a:spcBef>
              <a:spcAft>
                <a:spcPts val="588"/>
              </a:spcAft>
              <a:buFont typeface="Wingdings" panose="05000000000000000000" pitchFamily="2" charset="2"/>
              <a:buChar char="q"/>
            </a:pPr>
            <a:r>
              <a:rPr lang="en-US" sz="1176"/>
              <a:t>Ask your organizer how and where to share your final materials with your audience.</a:t>
            </a:r>
          </a:p>
        </p:txBody>
      </p:sp>
      <p:sp>
        <p:nvSpPr>
          <p:cNvPr id="2" name="Footer Placeholder 5">
            <a:extLst>
              <a:ext uri="{FF2B5EF4-FFF2-40B4-BE49-F238E27FC236}">
                <a16:creationId xmlns:a16="http://schemas.microsoft.com/office/drawing/2014/main" id="{32C43C02-48CE-42B6-9FC3-B1DB20594271}"/>
              </a:ext>
            </a:extLst>
          </p:cNvPr>
          <p:cNvSpPr txBox="1">
            <a:spLocks/>
          </p:cNvSpPr>
          <p:nvPr/>
        </p:nvSpPr>
        <p:spPr>
          <a:xfrm>
            <a:off x="361840" y="6543159"/>
            <a:ext cx="11586711" cy="118279"/>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a:ln>
                  <a:noFill/>
                </a:ln>
                <a:solidFill>
                  <a:srgbClr val="282828"/>
                </a:solidFill>
                <a:effectLst/>
                <a:uLnTx/>
                <a:uFillTx/>
                <a:latin typeface="Segoe UI"/>
                <a:ea typeface="+mn-ea"/>
                <a:cs typeface="+mn-cs"/>
              </a:rPr>
              <a:t>© Microsoft Corporation                                                                                  								</a:t>
            </a:r>
          </a:p>
        </p:txBody>
      </p:sp>
      <p:sp>
        <p:nvSpPr>
          <p:cNvPr id="3" name="Footer Placeholder 5">
            <a:extLst>
              <a:ext uri="{FF2B5EF4-FFF2-40B4-BE49-F238E27FC236}">
                <a16:creationId xmlns:a16="http://schemas.microsoft.com/office/drawing/2014/main" id="{C8B9CA80-C33D-4249-92DF-999E17E0DCA9}"/>
              </a:ext>
            </a:extLst>
          </p:cNvPr>
          <p:cNvSpPr txBox="1">
            <a:spLocks/>
          </p:cNvSpPr>
          <p:nvPr/>
        </p:nvSpPr>
        <p:spPr>
          <a:xfrm>
            <a:off x="5280276" y="6543159"/>
            <a:ext cx="832609" cy="184481"/>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a:ln>
                  <a:noFill/>
                </a:ln>
                <a:solidFill>
                  <a:srgbClr val="282828"/>
                </a:solidFill>
                <a:effectLst/>
                <a:uLnTx/>
                <a:uFillTx/>
                <a:latin typeface="Segoe UI"/>
                <a:ea typeface="+mn-ea"/>
                <a:cs typeface="+mn-cs"/>
              </a:rPr>
              <a:t>Microsoft 365 </a:t>
            </a:r>
          </a:p>
        </p:txBody>
      </p:sp>
      <p:sp>
        <p:nvSpPr>
          <p:cNvPr id="5" name="TextBox 4">
            <a:extLst>
              <a:ext uri="{FF2B5EF4-FFF2-40B4-BE49-F238E27FC236}">
                <a16:creationId xmlns:a16="http://schemas.microsoft.com/office/drawing/2014/main" id="{74379063-1215-4728-BCF5-5BD7F3DACC61}"/>
              </a:ext>
              <a:ext uri="{C183D7F6-B498-43B3-948B-1728B52AA6E4}">
                <adec:decorative xmlns:adec="http://schemas.microsoft.com/office/drawing/2017/decorative" val="1"/>
              </a:ext>
            </a:extLst>
          </p:cNvPr>
          <p:cNvSpPr txBox="1"/>
          <p:nvPr/>
        </p:nvSpPr>
        <p:spPr>
          <a:xfrm>
            <a:off x="11775869" y="6094498"/>
            <a:ext cx="416132" cy="323601"/>
          </a:xfrm>
          <a:prstGeom prst="rect">
            <a:avLst/>
          </a:prstGeom>
          <a:solidFill>
            <a:schemeClr val="tx1">
              <a:lumMod val="10000"/>
              <a:lumOff val="90000"/>
            </a:schemeClr>
          </a:solidFill>
        </p:spPr>
        <p:txBody>
          <a:bodyPr wrap="none" lIns="134464" tIns="89642" rIns="134464" bIns="89642" rtlCol="0">
            <a:spAutoFit/>
          </a:bodyPr>
          <a:lstStyle/>
          <a:p>
            <a:pPr marL="0" marR="0" lvl="0" indent="0" algn="r" defTabSz="914367"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t>79</a:t>
            </a:r>
          </a:p>
        </p:txBody>
      </p:sp>
    </p:spTree>
    <p:extLst>
      <p:ext uri="{BB962C8B-B14F-4D97-AF65-F5344CB8AC3E}">
        <p14:creationId xmlns:p14="http://schemas.microsoft.com/office/powerpoint/2010/main" val="183352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12">
            <a:extLst>
              <a:ext uri="{FF2B5EF4-FFF2-40B4-BE49-F238E27FC236}">
                <a16:creationId xmlns:a16="http://schemas.microsoft.com/office/drawing/2014/main" id="{8BBF12FF-8460-4AC8-A31A-E08A9D584DC3}"/>
              </a:ext>
            </a:extLst>
          </p:cNvPr>
          <p:cNvSpPr txBox="1">
            <a:spLocks noGrp="1"/>
          </p:cNvSpPr>
          <p:nvPr>
            <p:ph type="title"/>
          </p:nvPr>
        </p:nvSpPr>
        <p:spPr>
          <a:xfrm>
            <a:off x="361839" y="233842"/>
            <a:ext cx="9654767" cy="543097"/>
          </a:xfrm>
        </p:spPr>
        <p:txBody>
          <a:bodyPr/>
          <a:lstStyle/>
          <a:p>
            <a:r>
              <a:rPr lang="en-US">
                <a:solidFill>
                  <a:schemeClr val="tx1"/>
                </a:solidFill>
                <a:latin typeface="Segoe UI Semibold" panose="020B0702040204020203" pitchFamily="34" charset="0"/>
                <a:cs typeface="Segoe UI Semibold" panose="020B0702040204020203" pitchFamily="34" charset="0"/>
              </a:rPr>
              <a:t>Screen prior to joining a Teams meeting</a:t>
            </a:r>
          </a:p>
        </p:txBody>
      </p:sp>
      <p:sp>
        <p:nvSpPr>
          <p:cNvPr id="76" name="Rectangle 75">
            <a:extLst>
              <a:ext uri="{FF2B5EF4-FFF2-40B4-BE49-F238E27FC236}">
                <a16:creationId xmlns:a16="http://schemas.microsoft.com/office/drawing/2014/main" id="{0818E493-08EB-4914-A8B3-7F0D79F494AD}"/>
              </a:ext>
              <a:ext uri="{C183D7F6-B498-43B3-948B-1728B52AA6E4}">
                <adec:decorative xmlns:adec="http://schemas.microsoft.com/office/drawing/2017/decorative" val="1"/>
              </a:ext>
            </a:extLst>
          </p:cNvPr>
          <p:cNvSpPr/>
          <p:nvPr/>
        </p:nvSpPr>
        <p:spPr>
          <a:xfrm>
            <a:off x="7934235" y="2947624"/>
            <a:ext cx="117639" cy="222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06658"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Segoe UI"/>
              <a:ea typeface="+mn-ea"/>
              <a:cs typeface="+mn-cs"/>
            </a:endParaRPr>
          </a:p>
        </p:txBody>
      </p:sp>
      <p:sp>
        <p:nvSpPr>
          <p:cNvPr id="100" name="Rectangle 99">
            <a:extLst>
              <a:ext uri="{FF2B5EF4-FFF2-40B4-BE49-F238E27FC236}">
                <a16:creationId xmlns:a16="http://schemas.microsoft.com/office/drawing/2014/main" id="{51AC5D8D-CE56-4C6F-AB68-15B2B6821E41}"/>
              </a:ext>
              <a:ext uri="{C183D7F6-B498-43B3-948B-1728B52AA6E4}">
                <adec:decorative xmlns:adec="http://schemas.microsoft.com/office/drawing/2017/decorative" val="1"/>
              </a:ext>
            </a:extLst>
          </p:cNvPr>
          <p:cNvSpPr/>
          <p:nvPr/>
        </p:nvSpPr>
        <p:spPr>
          <a:xfrm>
            <a:off x="8173815" y="2947624"/>
            <a:ext cx="117639" cy="222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06658"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63E395F5-D27F-4D25-884B-26016021BFB9}"/>
              </a:ext>
            </a:extLst>
          </p:cNvPr>
          <p:cNvSpPr txBox="1"/>
          <p:nvPr/>
        </p:nvSpPr>
        <p:spPr>
          <a:xfrm>
            <a:off x="361839" y="1372286"/>
            <a:ext cx="2798039" cy="222829"/>
          </a:xfrm>
          <a:prstGeom prst="rect">
            <a:avLst/>
          </a:prstGeom>
          <a:noFill/>
        </p:spPr>
        <p:txBody>
          <a:bodyPr wrap="square" lIns="0" rtlCol="0">
            <a:noAutofit/>
          </a:bodyPr>
          <a:lstStyle/>
          <a:p>
            <a:pPr marL="0" marR="0" lvl="0" indent="0" algn="l" defTabSz="806658" rtl="0" eaLnBrk="1" fontAlgn="auto" latinLnBrk="0" hangingPunct="1">
              <a:lnSpc>
                <a:spcPct val="100000"/>
              </a:lnSpc>
              <a:spcBef>
                <a:spcPts val="0"/>
              </a:spcBef>
              <a:spcAft>
                <a:spcPts val="1059"/>
              </a:spcAft>
              <a:buClr>
                <a:srgbClr val="6264A7"/>
              </a:buClr>
              <a:buSzTx/>
              <a:buFontTx/>
              <a:buNone/>
              <a:tabLst/>
              <a:defRPr/>
            </a:pPr>
            <a:r>
              <a:rPr kumimoji="0" lang="en-US" sz="1765" b="0" i="0" u="none" strike="noStrike" kern="1200" cap="none" spc="0" normalizeH="0" baseline="0" noProof="0">
                <a:ln>
                  <a:noFill/>
                </a:ln>
                <a:solidFill>
                  <a:prstClr val="black"/>
                </a:solidFill>
                <a:effectLst/>
                <a:uLnTx/>
                <a:uFillTx/>
                <a:latin typeface="Segoe UI"/>
                <a:ea typeface="+mn-ea"/>
                <a:cs typeface="+mn-cs"/>
              </a:rPr>
              <a:t>Next you will see the following screen, in which you will have the following selections prior to joining the meeting. </a:t>
            </a:r>
          </a:p>
        </p:txBody>
      </p:sp>
      <p:pic>
        <p:nvPicPr>
          <p:cNvPr id="51" name="Picture 50">
            <a:extLst>
              <a:ext uri="{FF2B5EF4-FFF2-40B4-BE49-F238E27FC236}">
                <a16:creationId xmlns:a16="http://schemas.microsoft.com/office/drawing/2014/main" id="{179FE85C-233C-4BC0-A488-A11C647E32B1}"/>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29727" y="1299567"/>
            <a:ext cx="3149361" cy="3094998"/>
          </a:xfrm>
          <a:prstGeom prst="rect">
            <a:avLst/>
          </a:prstGeom>
        </p:spPr>
      </p:pic>
      <p:sp>
        <p:nvSpPr>
          <p:cNvPr id="58" name="TextBox 57">
            <a:extLst>
              <a:ext uri="{FF2B5EF4-FFF2-40B4-BE49-F238E27FC236}">
                <a16:creationId xmlns:a16="http://schemas.microsoft.com/office/drawing/2014/main" id="{3B4CF2F5-B3B4-4E93-8149-14B030B1577A}"/>
              </a:ext>
            </a:extLst>
          </p:cNvPr>
          <p:cNvSpPr txBox="1"/>
          <p:nvPr/>
        </p:nvSpPr>
        <p:spPr>
          <a:xfrm>
            <a:off x="3683802" y="1483703"/>
            <a:ext cx="2071896" cy="1055417"/>
          </a:xfrm>
          <a:prstGeom prst="rect">
            <a:avLst/>
          </a:prstGeom>
          <a:noFill/>
        </p:spPr>
        <p:txBody>
          <a:bodyPr wrap="square" lIns="0" rtlCol="0">
            <a:spAutoFit/>
          </a:bodyPr>
          <a:lstStyle/>
          <a:p>
            <a:pPr marL="0" marR="0" lvl="0" indent="0" algn="l" defTabSz="806658" rtl="0" eaLnBrk="1" fontAlgn="auto" latinLnBrk="0" hangingPunct="1">
              <a:lnSpc>
                <a:spcPct val="100000"/>
              </a:lnSpc>
              <a:spcBef>
                <a:spcPts val="0"/>
              </a:spcBef>
              <a:spcAft>
                <a:spcPts val="88"/>
              </a:spcAft>
              <a:buClrTx/>
              <a:buSzTx/>
              <a:buFontTx/>
              <a:buNone/>
              <a:tabLst/>
              <a:defRPr/>
            </a:pPr>
            <a:r>
              <a:rPr kumimoji="0" lang="en-US" sz="1029"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Camera </a:t>
            </a:r>
          </a:p>
          <a:p>
            <a:pPr marL="0" marR="0" lvl="0" indent="0" algn="l" defTabSz="806658" rtl="0" eaLnBrk="1" fontAlgn="auto" latinLnBrk="0" hangingPunct="1">
              <a:lnSpc>
                <a:spcPct val="100000"/>
              </a:lnSpc>
              <a:spcBef>
                <a:spcPts val="0"/>
              </a:spcBef>
              <a:spcAft>
                <a:spcPts val="88"/>
              </a:spcAft>
              <a:buClrTx/>
              <a:buSzTx/>
              <a:buFontTx/>
              <a:buNone/>
              <a:tabLst/>
              <a:defRPr/>
            </a:pPr>
            <a:r>
              <a:rPr kumimoji="0" lang="en-US" sz="1029" b="0" i="0" u="none" strike="noStrike" kern="1200" cap="none" spc="0" normalizeH="0" baseline="0" noProof="0">
                <a:ln>
                  <a:noFill/>
                </a:ln>
                <a:solidFill>
                  <a:prstClr val="black"/>
                </a:solidFill>
                <a:effectLst/>
                <a:uLnTx/>
                <a:uFillTx/>
                <a:latin typeface="Segoe UI"/>
                <a:ea typeface="+mn-ea"/>
                <a:cs typeface="+mn-cs"/>
              </a:rPr>
              <a:t>If you turn on your camera you may notice the icon below. This is to enable background effects. This will </a:t>
            </a:r>
            <a:r>
              <a:rPr kumimoji="0" lang="en-US" sz="1029"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not</a:t>
            </a:r>
            <a:r>
              <a:rPr kumimoji="0" lang="en-US" sz="1029" b="0" i="0" u="none" strike="noStrike" kern="1200" cap="none" spc="0" normalizeH="0" baseline="0" noProof="0">
                <a:ln>
                  <a:noFill/>
                </a:ln>
                <a:solidFill>
                  <a:prstClr val="black"/>
                </a:solidFill>
                <a:effectLst/>
                <a:uLnTx/>
                <a:uFillTx/>
                <a:latin typeface="Segoe UI"/>
                <a:ea typeface="+mn-ea"/>
                <a:cs typeface="+mn-cs"/>
              </a:rPr>
              <a:t> be available if you are using the Teams web client. </a:t>
            </a:r>
          </a:p>
        </p:txBody>
      </p:sp>
      <p:sp>
        <p:nvSpPr>
          <p:cNvPr id="59" name="TextBox 58">
            <a:extLst>
              <a:ext uri="{FF2B5EF4-FFF2-40B4-BE49-F238E27FC236}">
                <a16:creationId xmlns:a16="http://schemas.microsoft.com/office/drawing/2014/main" id="{C947A157-B799-484C-975C-71032B2C1FC7}"/>
              </a:ext>
            </a:extLst>
          </p:cNvPr>
          <p:cNvSpPr txBox="1"/>
          <p:nvPr/>
        </p:nvSpPr>
        <p:spPr>
          <a:xfrm>
            <a:off x="3683802" y="3195425"/>
            <a:ext cx="2071896" cy="1055417"/>
          </a:xfrm>
          <a:prstGeom prst="rect">
            <a:avLst/>
          </a:prstGeom>
          <a:noFill/>
        </p:spPr>
        <p:txBody>
          <a:bodyPr wrap="square" lIns="0" rtlCol="0">
            <a:spAutoFit/>
          </a:bodyPr>
          <a:lstStyle/>
          <a:p>
            <a:pPr marL="0" marR="0" lvl="0" indent="0" algn="l" defTabSz="806658" rtl="0" eaLnBrk="1" fontAlgn="auto" latinLnBrk="0" hangingPunct="1">
              <a:lnSpc>
                <a:spcPct val="100000"/>
              </a:lnSpc>
              <a:spcBef>
                <a:spcPts val="0"/>
              </a:spcBef>
              <a:spcAft>
                <a:spcPts val="88"/>
              </a:spcAft>
              <a:buClrTx/>
              <a:buSzTx/>
              <a:buFontTx/>
              <a:buNone/>
              <a:tabLst/>
              <a:defRPr/>
            </a:pPr>
            <a:r>
              <a:rPr kumimoji="0" lang="en-US" sz="1029"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Microphone</a:t>
            </a:r>
          </a:p>
          <a:p>
            <a:pPr marL="0" marR="0" lvl="0" indent="0" algn="l" defTabSz="806658" rtl="0" eaLnBrk="1" fontAlgn="auto" latinLnBrk="0" hangingPunct="1">
              <a:lnSpc>
                <a:spcPct val="100000"/>
              </a:lnSpc>
              <a:spcBef>
                <a:spcPts val="0"/>
              </a:spcBef>
              <a:spcAft>
                <a:spcPts val="88"/>
              </a:spcAft>
              <a:buClrTx/>
              <a:buSzTx/>
              <a:buFontTx/>
              <a:buNone/>
              <a:tabLst/>
              <a:defRPr/>
            </a:pPr>
            <a:r>
              <a:rPr kumimoji="0" lang="en-US" sz="1029" b="0" i="0" u="none" strike="noStrike" kern="1200" cap="none" spc="0" normalizeH="0" baseline="0" noProof="0">
                <a:ln>
                  <a:noFill/>
                </a:ln>
                <a:solidFill>
                  <a:prstClr val="black"/>
                </a:solidFill>
                <a:effectLst/>
                <a:uLnTx/>
                <a:uFillTx/>
                <a:latin typeface="Segoe UI"/>
                <a:ea typeface="+mn-ea"/>
                <a:cs typeface="+mn-cs"/>
              </a:rPr>
              <a:t>If 3 or more people have already joined the meeting, you will be joining the meeting on mute. Select the slider to activate your microphone.</a:t>
            </a:r>
          </a:p>
        </p:txBody>
      </p:sp>
      <p:sp>
        <p:nvSpPr>
          <p:cNvPr id="61" name="TextBox 60">
            <a:extLst>
              <a:ext uri="{FF2B5EF4-FFF2-40B4-BE49-F238E27FC236}">
                <a16:creationId xmlns:a16="http://schemas.microsoft.com/office/drawing/2014/main" id="{EEA3741B-3690-494A-9663-99D18DC11085}"/>
              </a:ext>
            </a:extLst>
          </p:cNvPr>
          <p:cNvSpPr txBox="1"/>
          <p:nvPr/>
        </p:nvSpPr>
        <p:spPr>
          <a:xfrm>
            <a:off x="9434488" y="1483701"/>
            <a:ext cx="2208559" cy="738664"/>
          </a:xfrm>
          <a:prstGeom prst="rect">
            <a:avLst/>
          </a:prstGeom>
          <a:noFill/>
        </p:spPr>
        <p:txBody>
          <a:bodyPr wrap="square" lIns="0" rtlCol="0">
            <a:spAutoFit/>
          </a:bodyPr>
          <a:lstStyle/>
          <a:p>
            <a:pPr marL="0" marR="0" lvl="0" indent="0" algn="l" defTabSz="806658" rtl="0" eaLnBrk="1" fontAlgn="auto" latinLnBrk="0" hangingPunct="1">
              <a:lnSpc>
                <a:spcPct val="100000"/>
              </a:lnSpc>
              <a:spcBef>
                <a:spcPts val="0"/>
              </a:spcBef>
              <a:spcAft>
                <a:spcPts val="88"/>
              </a:spcAft>
              <a:buClrTx/>
              <a:buSzTx/>
              <a:buFontTx/>
              <a:buNone/>
              <a:tabLst/>
              <a:defRPr/>
            </a:pPr>
            <a:r>
              <a:rPr kumimoji="0" lang="en-US" sz="1029"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Device settings</a:t>
            </a:r>
          </a:p>
          <a:p>
            <a:pPr marL="0" marR="0" lvl="0" indent="0" algn="l" defTabSz="806658" rtl="0" eaLnBrk="1" fontAlgn="auto" latinLnBrk="0" hangingPunct="1">
              <a:lnSpc>
                <a:spcPct val="100000"/>
              </a:lnSpc>
              <a:spcBef>
                <a:spcPts val="0"/>
              </a:spcBef>
              <a:spcAft>
                <a:spcPts val="88"/>
              </a:spcAft>
              <a:buClrTx/>
              <a:buSzTx/>
              <a:buFontTx/>
              <a:buNone/>
              <a:tabLst/>
              <a:defRPr/>
            </a:pPr>
            <a:r>
              <a:rPr kumimoji="0" lang="en-US" sz="1029" b="0" i="0" u="none" strike="noStrike" kern="1200" cap="none" spc="0" normalizeH="0" baseline="0" noProof="0">
                <a:ln>
                  <a:noFill/>
                </a:ln>
                <a:solidFill>
                  <a:prstClr val="black"/>
                </a:solidFill>
                <a:effectLst/>
                <a:uLnTx/>
                <a:uFillTx/>
                <a:latin typeface="Segoe UI"/>
                <a:ea typeface="+mn-ea"/>
                <a:cs typeface="+mn-cs"/>
              </a:rPr>
              <a:t>Select audio device and camera settings to make adjustments to your audio or camera source. </a:t>
            </a:r>
          </a:p>
        </p:txBody>
      </p:sp>
      <p:sp>
        <p:nvSpPr>
          <p:cNvPr id="62" name="TextBox 61">
            <a:extLst>
              <a:ext uri="{FF2B5EF4-FFF2-40B4-BE49-F238E27FC236}">
                <a16:creationId xmlns:a16="http://schemas.microsoft.com/office/drawing/2014/main" id="{7FB9CD87-E6AA-43D3-9443-45330CA3B1AC}"/>
              </a:ext>
            </a:extLst>
          </p:cNvPr>
          <p:cNvSpPr txBox="1"/>
          <p:nvPr/>
        </p:nvSpPr>
        <p:spPr>
          <a:xfrm>
            <a:off x="9434488" y="3195426"/>
            <a:ext cx="2208559" cy="882549"/>
          </a:xfrm>
          <a:prstGeom prst="rect">
            <a:avLst/>
          </a:prstGeom>
          <a:noFill/>
        </p:spPr>
        <p:txBody>
          <a:bodyPr wrap="square" lIns="0" rtlCol="0">
            <a:spAutoFit/>
          </a:bodyPr>
          <a:lstStyle/>
          <a:p>
            <a:pPr marL="0" marR="0" lvl="0" indent="0" algn="l" defTabSz="806658" rtl="0" eaLnBrk="1" fontAlgn="auto" latinLnBrk="0" hangingPunct="1">
              <a:lnSpc>
                <a:spcPct val="100000"/>
              </a:lnSpc>
              <a:spcBef>
                <a:spcPts val="0"/>
              </a:spcBef>
              <a:spcAft>
                <a:spcPts val="88"/>
              </a:spcAft>
              <a:buClrTx/>
              <a:buSzTx/>
              <a:buFontTx/>
              <a:buNone/>
              <a:tabLst/>
              <a:defRPr/>
            </a:pPr>
            <a:r>
              <a:rPr kumimoji="0" lang="en-US" sz="1029"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Join now</a:t>
            </a:r>
            <a:br>
              <a:rPr kumimoji="0" lang="en-US" sz="1029" b="0" i="0" u="none" strike="noStrike" kern="1200" cap="none" spc="0" normalizeH="0" baseline="0" noProof="0">
                <a:ln>
                  <a:noFill/>
                </a:ln>
                <a:solidFill>
                  <a:srgbClr val="6264A7"/>
                </a:solidFill>
                <a:effectLst/>
                <a:highlight>
                  <a:srgbClr val="FFFF00"/>
                </a:highlight>
                <a:uLnTx/>
                <a:uFillTx/>
                <a:latin typeface="Segoe UI Semibold" panose="020B0702040204020203" pitchFamily="34" charset="0"/>
                <a:ea typeface="+mn-ea"/>
                <a:cs typeface="Segoe UI Semibold" panose="020B0702040204020203" pitchFamily="34" charset="0"/>
              </a:rPr>
            </a:br>
            <a:r>
              <a:rPr kumimoji="0" lang="en-US" sz="1029" b="0" i="0" u="none" strike="noStrike" kern="1200" cap="none" spc="0" normalizeH="0" baseline="0" noProof="0">
                <a:ln>
                  <a:noFill/>
                </a:ln>
                <a:solidFill>
                  <a:prstClr val="black"/>
                </a:solidFill>
                <a:effectLst/>
                <a:uLnTx/>
                <a:uFillTx/>
                <a:latin typeface="Segoe UI"/>
                <a:ea typeface="+mn-ea"/>
                <a:cs typeface="+mn-cs"/>
              </a:rPr>
              <a:t>Join and connect to audio using your computer speaker and microphone or a headset connected to your computer (wired/Bluetooth).</a:t>
            </a:r>
          </a:p>
        </p:txBody>
      </p:sp>
      <p:sp>
        <p:nvSpPr>
          <p:cNvPr id="63" name="TextBox 62">
            <a:extLst>
              <a:ext uri="{FF2B5EF4-FFF2-40B4-BE49-F238E27FC236}">
                <a16:creationId xmlns:a16="http://schemas.microsoft.com/office/drawing/2014/main" id="{D913AA45-1D27-4A96-83CA-621F8D41147F}"/>
              </a:ext>
              <a:ext uri="{C183D7F6-B498-43B3-948B-1728B52AA6E4}">
                <adec:decorative xmlns:adec="http://schemas.microsoft.com/office/drawing/2017/decorative" val="1"/>
              </a:ext>
            </a:extLst>
          </p:cNvPr>
          <p:cNvSpPr txBox="1"/>
          <p:nvPr/>
        </p:nvSpPr>
        <p:spPr>
          <a:xfrm>
            <a:off x="3683803" y="1264880"/>
            <a:ext cx="216706" cy="218821"/>
          </a:xfrm>
          <a:prstGeom prst="ellipse">
            <a:avLst/>
          </a:prstGeom>
          <a:solidFill>
            <a:srgbClr val="0078D4"/>
          </a:solidFill>
          <a:ln w="12700">
            <a:solidFill>
              <a:schemeClr val="bg1"/>
            </a:solidFill>
          </a:ln>
        </p:spPr>
        <p:txBody>
          <a:bodyPr wrap="none" rtlCol="0" anchor="ctr">
            <a:noAutofit/>
          </a:bodyPr>
          <a:lstStyle/>
          <a:p>
            <a:pPr marL="0" marR="0" lvl="0" indent="0" algn="ctr" defTabSz="806658"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1</a:t>
            </a:r>
          </a:p>
        </p:txBody>
      </p:sp>
      <p:sp>
        <p:nvSpPr>
          <p:cNvPr id="64" name="TextBox 63">
            <a:extLst>
              <a:ext uri="{FF2B5EF4-FFF2-40B4-BE49-F238E27FC236}">
                <a16:creationId xmlns:a16="http://schemas.microsoft.com/office/drawing/2014/main" id="{68DC5046-4ED8-4C0F-8AA1-1BC287D6B640}"/>
              </a:ext>
              <a:ext uri="{C183D7F6-B498-43B3-948B-1728B52AA6E4}">
                <adec:decorative xmlns:adec="http://schemas.microsoft.com/office/drawing/2017/decorative" val="1"/>
              </a:ext>
            </a:extLst>
          </p:cNvPr>
          <p:cNvSpPr txBox="1"/>
          <p:nvPr/>
        </p:nvSpPr>
        <p:spPr>
          <a:xfrm>
            <a:off x="3683803" y="2983477"/>
            <a:ext cx="216706" cy="218821"/>
          </a:xfrm>
          <a:prstGeom prst="ellipse">
            <a:avLst/>
          </a:prstGeom>
          <a:solidFill>
            <a:srgbClr val="0078D4"/>
          </a:solidFill>
          <a:ln w="12700">
            <a:solidFill>
              <a:schemeClr val="bg1"/>
            </a:solidFill>
          </a:ln>
        </p:spPr>
        <p:txBody>
          <a:bodyPr wrap="none" rtlCol="0" anchor="ctr">
            <a:noAutofit/>
          </a:bodyPr>
          <a:lstStyle/>
          <a:p>
            <a:pPr marL="0" marR="0" lvl="0" indent="0" algn="ctr" defTabSz="806658"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2</a:t>
            </a:r>
          </a:p>
        </p:txBody>
      </p:sp>
      <p:sp>
        <p:nvSpPr>
          <p:cNvPr id="67" name="TextBox 66">
            <a:extLst>
              <a:ext uri="{FF2B5EF4-FFF2-40B4-BE49-F238E27FC236}">
                <a16:creationId xmlns:a16="http://schemas.microsoft.com/office/drawing/2014/main" id="{DE5CCB78-377D-41D4-AE10-6A66BDEBAAEA}"/>
              </a:ext>
              <a:ext uri="{C183D7F6-B498-43B3-948B-1728B52AA6E4}">
                <adec:decorative xmlns:adec="http://schemas.microsoft.com/office/drawing/2017/decorative" val="1"/>
              </a:ext>
            </a:extLst>
          </p:cNvPr>
          <p:cNvSpPr txBox="1"/>
          <p:nvPr/>
        </p:nvSpPr>
        <p:spPr>
          <a:xfrm>
            <a:off x="9453115" y="1264880"/>
            <a:ext cx="216706" cy="218821"/>
          </a:xfrm>
          <a:prstGeom prst="ellipse">
            <a:avLst/>
          </a:prstGeom>
          <a:solidFill>
            <a:srgbClr val="0078D4"/>
          </a:solidFill>
          <a:ln w="12700">
            <a:solidFill>
              <a:schemeClr val="bg1"/>
            </a:solidFill>
          </a:ln>
        </p:spPr>
        <p:txBody>
          <a:bodyPr wrap="none" rtlCol="0" anchor="ctr">
            <a:noAutofit/>
          </a:bodyPr>
          <a:lstStyle/>
          <a:p>
            <a:pPr marL="0" marR="0" lvl="0" indent="0" algn="ctr" defTabSz="806658"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3</a:t>
            </a:r>
          </a:p>
        </p:txBody>
      </p:sp>
      <p:sp>
        <p:nvSpPr>
          <p:cNvPr id="68" name="TextBox 67">
            <a:extLst>
              <a:ext uri="{FF2B5EF4-FFF2-40B4-BE49-F238E27FC236}">
                <a16:creationId xmlns:a16="http://schemas.microsoft.com/office/drawing/2014/main" id="{FC0FFAEA-0ED1-4106-ABE4-D10602741B10}"/>
              </a:ext>
              <a:ext uri="{C183D7F6-B498-43B3-948B-1728B52AA6E4}">
                <adec:decorative xmlns:adec="http://schemas.microsoft.com/office/drawing/2017/decorative" val="1"/>
              </a:ext>
            </a:extLst>
          </p:cNvPr>
          <p:cNvSpPr txBox="1"/>
          <p:nvPr/>
        </p:nvSpPr>
        <p:spPr>
          <a:xfrm>
            <a:off x="9453115" y="2983477"/>
            <a:ext cx="216706" cy="218821"/>
          </a:xfrm>
          <a:prstGeom prst="ellipse">
            <a:avLst/>
          </a:prstGeom>
          <a:solidFill>
            <a:srgbClr val="0078D4"/>
          </a:solidFill>
          <a:ln w="12700">
            <a:solidFill>
              <a:schemeClr val="bg1"/>
            </a:solidFill>
          </a:ln>
        </p:spPr>
        <p:txBody>
          <a:bodyPr wrap="none" rtlCol="0" anchor="ctr">
            <a:noAutofit/>
          </a:bodyPr>
          <a:lstStyle/>
          <a:p>
            <a:pPr marL="0" marR="0" lvl="0" indent="0" algn="ctr" defTabSz="806658"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4</a:t>
            </a:r>
          </a:p>
        </p:txBody>
      </p:sp>
      <p:sp>
        <p:nvSpPr>
          <p:cNvPr id="85" name="TextBox 84">
            <a:extLst>
              <a:ext uri="{FF2B5EF4-FFF2-40B4-BE49-F238E27FC236}">
                <a16:creationId xmlns:a16="http://schemas.microsoft.com/office/drawing/2014/main" id="{C069B041-D692-42AF-A7A5-294A31770669}"/>
              </a:ext>
            </a:extLst>
          </p:cNvPr>
          <p:cNvSpPr txBox="1"/>
          <p:nvPr/>
        </p:nvSpPr>
        <p:spPr>
          <a:xfrm>
            <a:off x="3683804" y="4642265"/>
            <a:ext cx="1839296" cy="271554"/>
          </a:xfrm>
          <a:prstGeom prst="rect">
            <a:avLst/>
          </a:prstGeom>
          <a:noFill/>
        </p:spPr>
        <p:txBody>
          <a:bodyPr wrap="square" lIns="0" rtlCol="0">
            <a:spAutoFit/>
          </a:bodyPr>
          <a:lstStyle/>
          <a:p>
            <a:pPr marL="0" marR="0" lvl="0" indent="0" algn="l" defTabSz="806658"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a:ln>
                  <a:noFill/>
                </a:ln>
                <a:solidFill>
                  <a:srgbClr val="0078D4"/>
                </a:solidFill>
                <a:effectLst/>
                <a:uLnTx/>
                <a:uFillTx/>
                <a:latin typeface="Segoe UI"/>
                <a:ea typeface="+mn-ea"/>
                <a:cs typeface="+mn-cs"/>
              </a:rPr>
              <a:t>Other Join Options: </a:t>
            </a:r>
          </a:p>
        </p:txBody>
      </p:sp>
      <p:sp>
        <p:nvSpPr>
          <p:cNvPr id="78" name="TextBox 77">
            <a:extLst>
              <a:ext uri="{FF2B5EF4-FFF2-40B4-BE49-F238E27FC236}">
                <a16:creationId xmlns:a16="http://schemas.microsoft.com/office/drawing/2014/main" id="{920E2378-E29F-42BA-BD2F-92364DCF689B}"/>
              </a:ext>
            </a:extLst>
          </p:cNvPr>
          <p:cNvSpPr txBox="1"/>
          <p:nvPr/>
        </p:nvSpPr>
        <p:spPr>
          <a:xfrm>
            <a:off x="3683802" y="5312818"/>
            <a:ext cx="2071896" cy="895121"/>
          </a:xfrm>
          <a:prstGeom prst="rect">
            <a:avLst/>
          </a:prstGeom>
          <a:noFill/>
        </p:spPr>
        <p:txBody>
          <a:bodyPr wrap="square" lIns="0" rtlCol="0">
            <a:spAutoFit/>
          </a:bodyPr>
          <a:lstStyle/>
          <a:p>
            <a:pPr marL="0" marR="0" lvl="0" indent="0" algn="l" defTabSz="806658" rtl="0" eaLnBrk="1" fontAlgn="auto" latinLnBrk="0" hangingPunct="1">
              <a:lnSpc>
                <a:spcPct val="100000"/>
              </a:lnSpc>
              <a:spcBef>
                <a:spcPts val="0"/>
              </a:spcBef>
              <a:spcAft>
                <a:spcPts val="88"/>
              </a:spcAft>
              <a:buClrTx/>
              <a:buSzTx/>
              <a:buFontTx/>
              <a:buNone/>
              <a:tabLst/>
              <a:defRPr/>
            </a:pPr>
            <a:r>
              <a:rPr kumimoji="0" lang="en-US" sz="1029"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Audio off</a:t>
            </a:r>
          </a:p>
          <a:p>
            <a:pPr marL="0" marR="0" lvl="0" indent="0" algn="l" defTabSz="806658" rtl="0" eaLnBrk="1" fontAlgn="auto" latinLnBrk="0" hangingPunct="1">
              <a:lnSpc>
                <a:spcPct val="100000"/>
              </a:lnSpc>
              <a:spcBef>
                <a:spcPts val="0"/>
              </a:spcBef>
              <a:spcAft>
                <a:spcPts val="88"/>
              </a:spcAft>
              <a:buClrTx/>
              <a:buSzTx/>
              <a:buFontTx/>
              <a:buNone/>
              <a:tabLst/>
              <a:defRPr/>
            </a:pPr>
            <a:r>
              <a:rPr kumimoji="0" lang="en-US" sz="1029" b="0" i="0" u="none" strike="noStrike" kern="1200" cap="none" spc="0" normalizeH="0" baseline="0" noProof="0">
                <a:ln>
                  <a:noFill/>
                </a:ln>
                <a:solidFill>
                  <a:prstClr val="black"/>
                </a:solidFill>
                <a:effectLst/>
                <a:uLnTx/>
                <a:uFillTx/>
                <a:latin typeface="Segoe UI"/>
                <a:ea typeface="+mn-ea"/>
                <a:cs typeface="+mn-cs"/>
              </a:rPr>
              <a:t>Select this option when there’s already an active mic and speaker in the same room as you. This will ensure there is no echo.</a:t>
            </a:r>
          </a:p>
        </p:txBody>
      </p:sp>
      <p:sp>
        <p:nvSpPr>
          <p:cNvPr id="53" name="TextBox 52">
            <a:extLst>
              <a:ext uri="{FF2B5EF4-FFF2-40B4-BE49-F238E27FC236}">
                <a16:creationId xmlns:a16="http://schemas.microsoft.com/office/drawing/2014/main" id="{A7C0E092-EC34-4563-B139-C4CABB1AAC81}"/>
              </a:ext>
            </a:extLst>
          </p:cNvPr>
          <p:cNvSpPr txBox="1"/>
          <p:nvPr/>
        </p:nvSpPr>
        <p:spPr>
          <a:xfrm>
            <a:off x="6306414" y="5312819"/>
            <a:ext cx="2671616" cy="1078671"/>
          </a:xfrm>
          <a:prstGeom prst="rect">
            <a:avLst/>
          </a:prstGeom>
          <a:noFill/>
        </p:spPr>
        <p:txBody>
          <a:bodyPr wrap="square" rtlCol="0">
            <a:spAutoFit/>
          </a:bodyPr>
          <a:lstStyle/>
          <a:p>
            <a:pPr marL="0" marR="0" lvl="0" indent="0" algn="l" defTabSz="806658" rtl="0" eaLnBrk="1" fontAlgn="auto" latinLnBrk="0" hangingPunct="1">
              <a:lnSpc>
                <a:spcPct val="100000"/>
              </a:lnSpc>
              <a:spcBef>
                <a:spcPts val="0"/>
              </a:spcBef>
              <a:spcAft>
                <a:spcPts val="88"/>
              </a:spcAft>
              <a:buClrTx/>
              <a:buSzTx/>
              <a:buFontTx/>
              <a:buNone/>
              <a:tabLst/>
              <a:defRPr/>
            </a:pPr>
            <a:r>
              <a:rPr kumimoji="0" lang="en-US" sz="1029"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Phone audio </a:t>
            </a:r>
          </a:p>
          <a:p>
            <a:pPr marL="0" marR="0" lvl="0" indent="0" algn="l" defTabSz="806658" rtl="0" eaLnBrk="1" fontAlgn="auto" latinLnBrk="0" hangingPunct="1">
              <a:lnSpc>
                <a:spcPct val="100000"/>
              </a:lnSpc>
              <a:spcBef>
                <a:spcPts val="0"/>
              </a:spcBef>
              <a:spcAft>
                <a:spcPts val="88"/>
              </a:spcAft>
              <a:buClrTx/>
              <a:buSzTx/>
              <a:buFontTx/>
              <a:buNone/>
              <a:tabLst/>
              <a:defRPr/>
            </a:pPr>
            <a:r>
              <a:rPr kumimoji="0" lang="en-US" sz="1029" b="0" i="0" u="none" strike="noStrike" kern="1200" cap="none" spc="0" normalizeH="0" baseline="0" noProof="0">
                <a:ln>
                  <a:noFill/>
                </a:ln>
                <a:solidFill>
                  <a:prstClr val="black"/>
                </a:solidFill>
                <a:effectLst/>
                <a:uLnTx/>
                <a:uFillTx/>
                <a:latin typeface="Segoe UI"/>
                <a:ea typeface="+mn-ea"/>
                <a:cs typeface="+mn-cs"/>
              </a:rPr>
              <a:t>Join and connect to audio using your desk phone or mobile phone. Video will only be displayed on screen. This includes:</a:t>
            </a:r>
          </a:p>
          <a:p>
            <a:pPr marL="151236" marR="0" lvl="0" indent="-100824" algn="l" defTabSz="806658" rtl="0" eaLnBrk="1" fontAlgn="auto" latinLnBrk="0" hangingPunct="1">
              <a:lnSpc>
                <a:spcPct val="100000"/>
              </a:lnSpc>
              <a:spcBef>
                <a:spcPts val="0"/>
              </a:spcBef>
              <a:spcAft>
                <a:spcPts val="88"/>
              </a:spcAft>
              <a:buClr>
                <a:srgbClr val="6264A7"/>
              </a:buClr>
              <a:buSzTx/>
              <a:buFont typeface="Arial" panose="020B0604020202020204" pitchFamily="34" charset="0"/>
              <a:buChar char="•"/>
              <a:tabLst/>
              <a:defRPr/>
            </a:pPr>
            <a:r>
              <a:rPr kumimoji="0" lang="en-US" sz="1029" b="0" i="0" u="none" strike="noStrike" kern="1200" cap="none" spc="0" normalizeH="0" baseline="0" noProof="0">
                <a:ln>
                  <a:noFill/>
                </a:ln>
                <a:solidFill>
                  <a:prstClr val="black"/>
                </a:solidFill>
                <a:effectLst/>
                <a:uLnTx/>
                <a:uFillTx/>
                <a:latin typeface="Segoe UI"/>
                <a:ea typeface="+mn-ea"/>
                <a:cs typeface="+mn-cs"/>
              </a:rPr>
              <a:t>“Call me” option</a:t>
            </a:r>
          </a:p>
          <a:p>
            <a:pPr marL="151236" marR="0" lvl="0" indent="-100824" algn="l" defTabSz="806658" rtl="0" eaLnBrk="1" fontAlgn="auto" latinLnBrk="0" hangingPunct="1">
              <a:lnSpc>
                <a:spcPct val="100000"/>
              </a:lnSpc>
              <a:spcBef>
                <a:spcPts val="0"/>
              </a:spcBef>
              <a:spcAft>
                <a:spcPts val="88"/>
              </a:spcAft>
              <a:buClr>
                <a:srgbClr val="6264A7"/>
              </a:buClr>
              <a:buSzTx/>
              <a:buFont typeface="Arial" panose="020B0604020202020204" pitchFamily="34" charset="0"/>
              <a:buChar char="•"/>
              <a:tabLst/>
              <a:defRPr/>
            </a:pPr>
            <a:r>
              <a:rPr kumimoji="0" lang="en-US" sz="1029" b="0" i="0" u="none" strike="noStrike" kern="1200" cap="none" spc="0" normalizeH="0" baseline="0" noProof="0">
                <a:ln>
                  <a:noFill/>
                </a:ln>
                <a:solidFill>
                  <a:prstClr val="black"/>
                </a:solidFill>
                <a:effectLst/>
                <a:uLnTx/>
                <a:uFillTx/>
                <a:latin typeface="Segoe UI"/>
                <a:ea typeface="+mn-ea"/>
                <a:cs typeface="+mn-cs"/>
              </a:rPr>
              <a:t>Information to dial in manually</a:t>
            </a:r>
          </a:p>
        </p:txBody>
      </p:sp>
      <p:sp>
        <p:nvSpPr>
          <p:cNvPr id="79" name="TextBox 78">
            <a:extLst>
              <a:ext uri="{FF2B5EF4-FFF2-40B4-BE49-F238E27FC236}">
                <a16:creationId xmlns:a16="http://schemas.microsoft.com/office/drawing/2014/main" id="{2A57C05D-7426-4E60-B951-848FA9DBE60D}"/>
              </a:ext>
            </a:extLst>
          </p:cNvPr>
          <p:cNvSpPr txBox="1"/>
          <p:nvPr/>
        </p:nvSpPr>
        <p:spPr>
          <a:xfrm>
            <a:off x="9441911" y="5312819"/>
            <a:ext cx="2083100" cy="897040"/>
          </a:xfrm>
          <a:prstGeom prst="rect">
            <a:avLst/>
          </a:prstGeom>
          <a:noFill/>
        </p:spPr>
        <p:txBody>
          <a:bodyPr wrap="square" lIns="0" rtlCol="0">
            <a:spAutoFit/>
          </a:bodyPr>
          <a:lstStyle/>
          <a:p>
            <a:pPr marL="0" marR="0" lvl="0" indent="0" algn="l" defTabSz="806658" rtl="0" eaLnBrk="1" fontAlgn="auto" latinLnBrk="0" hangingPunct="1">
              <a:lnSpc>
                <a:spcPct val="100000"/>
              </a:lnSpc>
              <a:spcBef>
                <a:spcPts val="0"/>
              </a:spcBef>
              <a:spcAft>
                <a:spcPts val="88"/>
              </a:spcAft>
              <a:buClrTx/>
              <a:buSzTx/>
              <a:buFontTx/>
              <a:buNone/>
              <a:tabLst/>
              <a:defRPr/>
            </a:pPr>
            <a:r>
              <a:rPr kumimoji="0" lang="en-US" sz="1029"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Add a room</a:t>
            </a:r>
          </a:p>
          <a:p>
            <a:pPr marL="0" marR="0" lvl="0" indent="0" algn="l" defTabSz="806658" rtl="0" eaLnBrk="1" fontAlgn="auto" latinLnBrk="0" hangingPunct="1">
              <a:lnSpc>
                <a:spcPct val="100000"/>
              </a:lnSpc>
              <a:spcBef>
                <a:spcPts val="0"/>
              </a:spcBef>
              <a:spcAft>
                <a:spcPts val="88"/>
              </a:spcAft>
              <a:buClrTx/>
              <a:buSzTx/>
              <a:buFontTx/>
              <a:buNone/>
              <a:tabLst/>
              <a:defRPr/>
            </a:pPr>
            <a:r>
              <a:rPr kumimoji="0" lang="en-US" sz="1029" b="0" i="0" u="none" strike="noStrike" kern="1200" cap="none" spc="0" normalizeH="0" baseline="0" noProof="0">
                <a:ln>
                  <a:noFill/>
                </a:ln>
                <a:solidFill>
                  <a:prstClr val="black"/>
                </a:solidFill>
                <a:effectLst/>
                <a:uLnTx/>
                <a:uFillTx/>
                <a:latin typeface="Segoe UI"/>
                <a:ea typeface="+mn-ea"/>
                <a:cs typeface="+mn-cs"/>
              </a:rPr>
              <a:t>Join and connect audio to a conference room. Your device</a:t>
            </a:r>
            <a:br>
              <a:rPr kumimoji="0" lang="en-US" sz="1029" b="0" i="0" u="none" strike="noStrike" kern="1200" cap="none" spc="0" normalizeH="0" baseline="0" noProof="0">
                <a:ln>
                  <a:noFill/>
                </a:ln>
                <a:solidFill>
                  <a:prstClr val="black"/>
                </a:solidFill>
                <a:effectLst/>
                <a:uLnTx/>
                <a:uFillTx/>
                <a:latin typeface="Segoe UI"/>
                <a:ea typeface="+mn-ea"/>
                <a:cs typeface="+mn-cs"/>
              </a:rPr>
            </a:br>
            <a:r>
              <a:rPr kumimoji="0" lang="en-US" sz="1029" b="0" i="0" u="none" strike="noStrike" kern="1200" cap="none" spc="0" normalizeH="0" baseline="0" noProof="0">
                <a:ln>
                  <a:noFill/>
                </a:ln>
                <a:solidFill>
                  <a:prstClr val="black"/>
                </a:solidFill>
                <a:effectLst/>
                <a:uLnTx/>
                <a:uFillTx/>
                <a:latin typeface="Segoe UI"/>
                <a:ea typeface="+mn-ea"/>
                <a:cs typeface="+mn-cs"/>
              </a:rPr>
              <a:t>will connect without audio to prevent echoing. </a:t>
            </a:r>
          </a:p>
        </p:txBody>
      </p:sp>
      <p:sp>
        <p:nvSpPr>
          <p:cNvPr id="81" name="TextBox 80">
            <a:extLst>
              <a:ext uri="{FF2B5EF4-FFF2-40B4-BE49-F238E27FC236}">
                <a16:creationId xmlns:a16="http://schemas.microsoft.com/office/drawing/2014/main" id="{E472756F-D424-4CC6-8610-61901F815931}"/>
              </a:ext>
              <a:ext uri="{C183D7F6-B498-43B3-948B-1728B52AA6E4}">
                <adec:decorative xmlns:adec="http://schemas.microsoft.com/office/drawing/2017/decorative" val="1"/>
              </a:ext>
            </a:extLst>
          </p:cNvPr>
          <p:cNvSpPr txBox="1"/>
          <p:nvPr/>
        </p:nvSpPr>
        <p:spPr>
          <a:xfrm>
            <a:off x="3683803" y="5097678"/>
            <a:ext cx="216706" cy="218821"/>
          </a:xfrm>
          <a:prstGeom prst="ellipse">
            <a:avLst/>
          </a:prstGeom>
          <a:solidFill>
            <a:srgbClr val="0078D4"/>
          </a:solidFill>
          <a:ln w="12700">
            <a:solidFill>
              <a:schemeClr val="bg1"/>
            </a:solidFill>
          </a:ln>
        </p:spPr>
        <p:txBody>
          <a:bodyPr wrap="none" rtlCol="0" anchor="ctr">
            <a:noAutofit/>
          </a:bodyPr>
          <a:lstStyle/>
          <a:p>
            <a:pPr marL="0" marR="0" lvl="0" indent="0" algn="ctr" defTabSz="806658"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5</a:t>
            </a:r>
          </a:p>
        </p:txBody>
      </p:sp>
      <p:sp>
        <p:nvSpPr>
          <p:cNvPr id="82" name="TextBox 81">
            <a:extLst>
              <a:ext uri="{FF2B5EF4-FFF2-40B4-BE49-F238E27FC236}">
                <a16:creationId xmlns:a16="http://schemas.microsoft.com/office/drawing/2014/main" id="{BF77B92F-91BE-4622-AEAD-9DDFDE9A9769}"/>
              </a:ext>
              <a:ext uri="{C183D7F6-B498-43B3-948B-1728B52AA6E4}">
                <adec:decorative xmlns:adec="http://schemas.microsoft.com/office/drawing/2017/decorative" val="1"/>
              </a:ext>
            </a:extLst>
          </p:cNvPr>
          <p:cNvSpPr txBox="1"/>
          <p:nvPr/>
        </p:nvSpPr>
        <p:spPr>
          <a:xfrm>
            <a:off x="6390071" y="5097678"/>
            <a:ext cx="216706" cy="218821"/>
          </a:xfrm>
          <a:prstGeom prst="ellipse">
            <a:avLst/>
          </a:prstGeom>
          <a:solidFill>
            <a:srgbClr val="0078D4"/>
          </a:solidFill>
          <a:ln w="12700">
            <a:solidFill>
              <a:schemeClr val="bg1"/>
            </a:solidFill>
          </a:ln>
        </p:spPr>
        <p:txBody>
          <a:bodyPr wrap="none" rtlCol="0" anchor="ctr">
            <a:noAutofit/>
          </a:bodyPr>
          <a:lstStyle/>
          <a:p>
            <a:pPr marL="0" marR="0" lvl="0" indent="0" algn="ctr" defTabSz="806658"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6</a:t>
            </a:r>
          </a:p>
        </p:txBody>
      </p:sp>
      <p:sp>
        <p:nvSpPr>
          <p:cNvPr id="84" name="TextBox 83">
            <a:extLst>
              <a:ext uri="{FF2B5EF4-FFF2-40B4-BE49-F238E27FC236}">
                <a16:creationId xmlns:a16="http://schemas.microsoft.com/office/drawing/2014/main" id="{7F5D5A2D-9060-4835-BDB8-CC4DB29AE773}"/>
              </a:ext>
              <a:ext uri="{C183D7F6-B498-43B3-948B-1728B52AA6E4}">
                <adec:decorative xmlns:adec="http://schemas.microsoft.com/office/drawing/2017/decorative" val="1"/>
              </a:ext>
            </a:extLst>
          </p:cNvPr>
          <p:cNvSpPr txBox="1"/>
          <p:nvPr/>
        </p:nvSpPr>
        <p:spPr>
          <a:xfrm>
            <a:off x="9453115" y="5097678"/>
            <a:ext cx="216706" cy="218821"/>
          </a:xfrm>
          <a:prstGeom prst="ellipse">
            <a:avLst/>
          </a:prstGeom>
          <a:solidFill>
            <a:srgbClr val="0078D4"/>
          </a:solidFill>
          <a:ln w="12700">
            <a:solidFill>
              <a:schemeClr val="bg1"/>
            </a:solidFill>
          </a:ln>
        </p:spPr>
        <p:txBody>
          <a:bodyPr wrap="none" rtlCol="0" anchor="ctr">
            <a:noAutofit/>
          </a:bodyPr>
          <a:lstStyle/>
          <a:p>
            <a:pPr marL="0" marR="0" lvl="0" indent="0" algn="ctr" defTabSz="806658"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7</a:t>
            </a:r>
          </a:p>
        </p:txBody>
      </p:sp>
      <p:cxnSp>
        <p:nvCxnSpPr>
          <p:cNvPr id="86" name="Straight Connector 85">
            <a:extLst>
              <a:ext uri="{FF2B5EF4-FFF2-40B4-BE49-F238E27FC236}">
                <a16:creationId xmlns:a16="http://schemas.microsoft.com/office/drawing/2014/main" id="{E8CDD70B-D459-41BB-ABB3-CD3C03D6E8DC}"/>
              </a:ext>
              <a:ext uri="{C183D7F6-B498-43B3-948B-1728B52AA6E4}">
                <adec:decorative xmlns:adec="http://schemas.microsoft.com/office/drawing/2017/decorative" val="1"/>
              </a:ext>
            </a:extLst>
          </p:cNvPr>
          <p:cNvCxnSpPr>
            <a:cxnSpLocks/>
          </p:cNvCxnSpPr>
          <p:nvPr/>
        </p:nvCxnSpPr>
        <p:spPr>
          <a:xfrm flipH="1">
            <a:off x="3683802" y="4605672"/>
            <a:ext cx="78412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4FA08268-E66B-4684-B1CE-B2CE62FF7374}"/>
              </a:ext>
              <a:ext uri="{C183D7F6-B498-43B3-948B-1728B52AA6E4}">
                <adec:decorative xmlns:adec="http://schemas.microsoft.com/office/drawing/2017/decorative" val="1"/>
              </a:ext>
            </a:extLst>
          </p:cNvPr>
          <p:cNvSpPr txBox="1"/>
          <p:nvPr/>
        </p:nvSpPr>
        <p:spPr>
          <a:xfrm>
            <a:off x="6654382" y="3341476"/>
            <a:ext cx="216706" cy="218821"/>
          </a:xfrm>
          <a:prstGeom prst="ellipse">
            <a:avLst/>
          </a:prstGeom>
          <a:solidFill>
            <a:srgbClr val="0078D4"/>
          </a:solidFill>
          <a:ln w="12700">
            <a:solidFill>
              <a:schemeClr val="bg1"/>
            </a:solidFill>
          </a:ln>
        </p:spPr>
        <p:txBody>
          <a:bodyPr wrap="none" rtlCol="0" anchor="ctr">
            <a:noAutofit/>
          </a:bodyPr>
          <a:lstStyle/>
          <a:p>
            <a:pPr marL="0" marR="0" lvl="0" indent="0" algn="ctr" defTabSz="806658"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1</a:t>
            </a:r>
          </a:p>
        </p:txBody>
      </p:sp>
      <p:sp>
        <p:nvSpPr>
          <p:cNvPr id="88" name="TextBox 87">
            <a:extLst>
              <a:ext uri="{FF2B5EF4-FFF2-40B4-BE49-F238E27FC236}">
                <a16:creationId xmlns:a16="http://schemas.microsoft.com/office/drawing/2014/main" id="{92B6A74E-5D62-4791-9696-BA332D9D999C}"/>
              </a:ext>
              <a:ext uri="{C183D7F6-B498-43B3-948B-1728B52AA6E4}">
                <adec:decorative xmlns:adec="http://schemas.microsoft.com/office/drawing/2017/decorative" val="1"/>
              </a:ext>
            </a:extLst>
          </p:cNvPr>
          <p:cNvSpPr txBox="1"/>
          <p:nvPr/>
        </p:nvSpPr>
        <p:spPr>
          <a:xfrm>
            <a:off x="7604408" y="3341476"/>
            <a:ext cx="216706" cy="218821"/>
          </a:xfrm>
          <a:prstGeom prst="ellipse">
            <a:avLst/>
          </a:prstGeom>
          <a:solidFill>
            <a:srgbClr val="0078D4"/>
          </a:solidFill>
          <a:ln w="12700">
            <a:solidFill>
              <a:schemeClr val="bg1"/>
            </a:solidFill>
          </a:ln>
        </p:spPr>
        <p:txBody>
          <a:bodyPr wrap="none" rtlCol="0" anchor="ctr">
            <a:noAutofit/>
          </a:bodyPr>
          <a:lstStyle/>
          <a:p>
            <a:pPr marL="0" marR="0" lvl="0" indent="0" algn="ctr" defTabSz="806658"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2</a:t>
            </a:r>
          </a:p>
        </p:txBody>
      </p:sp>
      <p:sp>
        <p:nvSpPr>
          <p:cNvPr id="90" name="TextBox 89">
            <a:extLst>
              <a:ext uri="{FF2B5EF4-FFF2-40B4-BE49-F238E27FC236}">
                <a16:creationId xmlns:a16="http://schemas.microsoft.com/office/drawing/2014/main" id="{08CECF9B-5D12-42FE-AC93-17D5CD11434A}"/>
              </a:ext>
              <a:ext uri="{C183D7F6-B498-43B3-948B-1728B52AA6E4}">
                <adec:decorative xmlns:adec="http://schemas.microsoft.com/office/drawing/2017/decorative" val="1"/>
              </a:ext>
            </a:extLst>
          </p:cNvPr>
          <p:cNvSpPr txBox="1"/>
          <p:nvPr/>
        </p:nvSpPr>
        <p:spPr>
          <a:xfrm>
            <a:off x="8530726" y="3341476"/>
            <a:ext cx="216706" cy="218821"/>
          </a:xfrm>
          <a:prstGeom prst="ellipse">
            <a:avLst/>
          </a:prstGeom>
          <a:solidFill>
            <a:srgbClr val="0078D4"/>
          </a:solidFill>
          <a:ln w="12700">
            <a:solidFill>
              <a:schemeClr val="bg1"/>
            </a:solidFill>
          </a:ln>
        </p:spPr>
        <p:txBody>
          <a:bodyPr wrap="none" rtlCol="0" anchor="ctr">
            <a:noAutofit/>
          </a:bodyPr>
          <a:lstStyle/>
          <a:p>
            <a:pPr marL="0" marR="0" lvl="0" indent="0" algn="ctr" defTabSz="806658"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3</a:t>
            </a:r>
          </a:p>
        </p:txBody>
      </p:sp>
      <p:sp>
        <p:nvSpPr>
          <p:cNvPr id="91" name="TextBox 90">
            <a:extLst>
              <a:ext uri="{FF2B5EF4-FFF2-40B4-BE49-F238E27FC236}">
                <a16:creationId xmlns:a16="http://schemas.microsoft.com/office/drawing/2014/main" id="{4AD15593-42EA-4D12-87D6-2DD5687835C5}"/>
              </a:ext>
              <a:ext uri="{C183D7F6-B498-43B3-948B-1728B52AA6E4}">
                <adec:decorative xmlns:adec="http://schemas.microsoft.com/office/drawing/2017/decorative" val="1"/>
              </a:ext>
            </a:extLst>
          </p:cNvPr>
          <p:cNvSpPr txBox="1"/>
          <p:nvPr/>
        </p:nvSpPr>
        <p:spPr>
          <a:xfrm>
            <a:off x="7604408" y="2619036"/>
            <a:ext cx="216706" cy="218821"/>
          </a:xfrm>
          <a:prstGeom prst="ellipse">
            <a:avLst/>
          </a:prstGeom>
          <a:solidFill>
            <a:srgbClr val="0078D4"/>
          </a:solidFill>
          <a:ln w="25400">
            <a:solidFill>
              <a:schemeClr val="bg1"/>
            </a:solidFill>
          </a:ln>
        </p:spPr>
        <p:txBody>
          <a:bodyPr wrap="none" rtlCol="0" anchor="ctr">
            <a:noAutofit/>
          </a:bodyPr>
          <a:lstStyle/>
          <a:p>
            <a:pPr marL="0" marR="0" lvl="0" indent="0" algn="ctr" defTabSz="806658"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4</a:t>
            </a:r>
          </a:p>
        </p:txBody>
      </p:sp>
      <p:sp>
        <p:nvSpPr>
          <p:cNvPr id="92" name="TextBox 91">
            <a:extLst>
              <a:ext uri="{FF2B5EF4-FFF2-40B4-BE49-F238E27FC236}">
                <a16:creationId xmlns:a16="http://schemas.microsoft.com/office/drawing/2014/main" id="{3DEBB0AC-40EA-4754-AA59-552A60FD3F56}"/>
              </a:ext>
              <a:ext uri="{C183D7F6-B498-43B3-948B-1728B52AA6E4}">
                <adec:decorative xmlns:adec="http://schemas.microsoft.com/office/drawing/2017/decorative" val="1"/>
              </a:ext>
            </a:extLst>
          </p:cNvPr>
          <p:cNvSpPr txBox="1"/>
          <p:nvPr/>
        </p:nvSpPr>
        <p:spPr>
          <a:xfrm>
            <a:off x="6662619" y="4285154"/>
            <a:ext cx="216706" cy="218821"/>
          </a:xfrm>
          <a:prstGeom prst="ellipse">
            <a:avLst/>
          </a:prstGeom>
          <a:solidFill>
            <a:srgbClr val="0078D4"/>
          </a:solidFill>
          <a:ln w="12700">
            <a:solidFill>
              <a:schemeClr val="bg1"/>
            </a:solidFill>
          </a:ln>
        </p:spPr>
        <p:txBody>
          <a:bodyPr wrap="none" rtlCol="0" anchor="ctr">
            <a:noAutofit/>
          </a:bodyPr>
          <a:lstStyle/>
          <a:p>
            <a:pPr marL="0" marR="0" lvl="0" indent="0" algn="ctr" defTabSz="806658"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5</a:t>
            </a:r>
          </a:p>
        </p:txBody>
      </p:sp>
      <p:sp>
        <p:nvSpPr>
          <p:cNvPr id="94" name="TextBox 93">
            <a:extLst>
              <a:ext uri="{FF2B5EF4-FFF2-40B4-BE49-F238E27FC236}">
                <a16:creationId xmlns:a16="http://schemas.microsoft.com/office/drawing/2014/main" id="{0452F354-17FE-45BE-A8FA-389E833DDF69}"/>
              </a:ext>
              <a:ext uri="{C183D7F6-B498-43B3-948B-1728B52AA6E4}">
                <adec:decorative xmlns:adec="http://schemas.microsoft.com/office/drawing/2017/decorative" val="1"/>
              </a:ext>
            </a:extLst>
          </p:cNvPr>
          <p:cNvSpPr txBox="1"/>
          <p:nvPr/>
        </p:nvSpPr>
        <p:spPr>
          <a:xfrm>
            <a:off x="7597042" y="4285154"/>
            <a:ext cx="216706" cy="218821"/>
          </a:xfrm>
          <a:prstGeom prst="ellipse">
            <a:avLst/>
          </a:prstGeom>
          <a:solidFill>
            <a:srgbClr val="0078D4"/>
          </a:solidFill>
          <a:ln w="12700">
            <a:solidFill>
              <a:schemeClr val="bg1"/>
            </a:solidFill>
          </a:ln>
        </p:spPr>
        <p:txBody>
          <a:bodyPr wrap="none" rtlCol="0" anchor="ctr">
            <a:noAutofit/>
          </a:bodyPr>
          <a:lstStyle/>
          <a:p>
            <a:pPr marL="0" marR="0" lvl="0" indent="0" algn="ctr" defTabSz="806658"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6</a:t>
            </a:r>
          </a:p>
        </p:txBody>
      </p:sp>
      <p:sp>
        <p:nvSpPr>
          <p:cNvPr id="95" name="TextBox 94">
            <a:extLst>
              <a:ext uri="{FF2B5EF4-FFF2-40B4-BE49-F238E27FC236}">
                <a16:creationId xmlns:a16="http://schemas.microsoft.com/office/drawing/2014/main" id="{EDD5A0C7-7653-44B2-8462-33A577124E4C}"/>
              </a:ext>
              <a:ext uri="{C183D7F6-B498-43B3-948B-1728B52AA6E4}">
                <adec:decorative xmlns:adec="http://schemas.microsoft.com/office/drawing/2017/decorative" val="1"/>
              </a:ext>
            </a:extLst>
          </p:cNvPr>
          <p:cNvSpPr txBox="1"/>
          <p:nvPr/>
        </p:nvSpPr>
        <p:spPr>
          <a:xfrm>
            <a:off x="8530726" y="4279017"/>
            <a:ext cx="216706" cy="218821"/>
          </a:xfrm>
          <a:prstGeom prst="ellipse">
            <a:avLst/>
          </a:prstGeom>
          <a:solidFill>
            <a:srgbClr val="0078D4"/>
          </a:solidFill>
          <a:ln w="12700">
            <a:solidFill>
              <a:schemeClr val="bg1"/>
            </a:solidFill>
          </a:ln>
        </p:spPr>
        <p:txBody>
          <a:bodyPr wrap="none" rtlCol="0" anchor="ctr">
            <a:noAutofit/>
          </a:bodyPr>
          <a:lstStyle/>
          <a:p>
            <a:pPr marL="0" marR="0" lvl="0" indent="0" algn="ctr" defTabSz="806658"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7</a:t>
            </a:r>
          </a:p>
        </p:txBody>
      </p:sp>
      <p:sp>
        <p:nvSpPr>
          <p:cNvPr id="2" name="Footer Placeholder 5">
            <a:extLst>
              <a:ext uri="{FF2B5EF4-FFF2-40B4-BE49-F238E27FC236}">
                <a16:creationId xmlns:a16="http://schemas.microsoft.com/office/drawing/2014/main" id="{243DD796-F147-486B-AA49-895FCFEF238B}"/>
              </a:ext>
              <a:ext uri="{C183D7F6-B498-43B3-948B-1728B52AA6E4}">
                <adec:decorative xmlns:adec="http://schemas.microsoft.com/office/drawing/2017/decorative" val="1"/>
              </a:ext>
            </a:extLst>
          </p:cNvPr>
          <p:cNvSpPr txBox="1">
            <a:spLocks/>
          </p:cNvSpPr>
          <p:nvPr/>
        </p:nvSpPr>
        <p:spPr>
          <a:xfrm>
            <a:off x="361840" y="6543159"/>
            <a:ext cx="11586711" cy="118279"/>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a:ln>
                  <a:noFill/>
                </a:ln>
                <a:solidFill>
                  <a:prstClr val="black"/>
                </a:solidFill>
                <a:effectLst/>
                <a:uLnTx/>
                <a:uFillTx/>
                <a:latin typeface="Segoe UI"/>
                <a:ea typeface="+mn-ea"/>
                <a:cs typeface="+mn-cs"/>
              </a:rPr>
              <a:t>© Microsoft Corporation                                                                                  								                      Microsoft 365 </a:t>
            </a:r>
          </a:p>
        </p:txBody>
      </p:sp>
      <p:sp>
        <p:nvSpPr>
          <p:cNvPr id="5" name="TextBox 4">
            <a:extLst>
              <a:ext uri="{FF2B5EF4-FFF2-40B4-BE49-F238E27FC236}">
                <a16:creationId xmlns:a16="http://schemas.microsoft.com/office/drawing/2014/main" id="{3BE86034-C3F0-4658-A62A-3E7942A210E2}"/>
              </a:ext>
              <a:ext uri="{C183D7F6-B498-43B3-948B-1728B52AA6E4}">
                <adec:decorative xmlns:adec="http://schemas.microsoft.com/office/drawing/2017/decorative" val="1"/>
              </a:ext>
            </a:extLst>
          </p:cNvPr>
          <p:cNvSpPr txBox="1"/>
          <p:nvPr/>
        </p:nvSpPr>
        <p:spPr>
          <a:xfrm>
            <a:off x="11772726" y="6094498"/>
            <a:ext cx="419275" cy="323601"/>
          </a:xfrm>
          <a:prstGeom prst="rect">
            <a:avLst/>
          </a:prstGeom>
          <a:solidFill>
            <a:schemeClr val="tx1">
              <a:lumMod val="10000"/>
              <a:lumOff val="90000"/>
            </a:schemeClr>
          </a:solidFill>
        </p:spPr>
        <p:txBody>
          <a:bodyPr wrap="none" lIns="134464" tIns="89642" rIns="134464" bIns="89642" rtlCol="0">
            <a:spAutoFit/>
          </a:bodyPr>
          <a:lstStyle/>
          <a:p>
            <a:pPr marL="0" marR="0" lvl="0" indent="0" algn="r" defTabSz="914367"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t>99</a:t>
            </a:r>
          </a:p>
        </p:txBody>
      </p:sp>
    </p:spTree>
    <p:extLst>
      <p:ext uri="{BB962C8B-B14F-4D97-AF65-F5344CB8AC3E}">
        <p14:creationId xmlns:p14="http://schemas.microsoft.com/office/powerpoint/2010/main" val="28783546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12">
            <a:extLst>
              <a:ext uri="{FF2B5EF4-FFF2-40B4-BE49-F238E27FC236}">
                <a16:creationId xmlns:a16="http://schemas.microsoft.com/office/drawing/2014/main" id="{8BBF12FF-8460-4AC8-A31A-E08A9D584DC3}"/>
              </a:ext>
            </a:extLst>
          </p:cNvPr>
          <p:cNvSpPr txBox="1">
            <a:spLocks noGrp="1"/>
          </p:cNvSpPr>
          <p:nvPr>
            <p:ph type="title"/>
          </p:nvPr>
        </p:nvSpPr>
        <p:spPr>
          <a:xfrm>
            <a:off x="361839" y="245591"/>
            <a:ext cx="9654767" cy="543108"/>
          </a:xfrm>
        </p:spPr>
        <p:txBody>
          <a:bodyPr/>
          <a:lstStyle/>
          <a:p>
            <a:r>
              <a:rPr lang="en-US">
                <a:solidFill>
                  <a:schemeClr val="tx1"/>
                </a:solidFill>
                <a:latin typeface="Segoe UI Semibold" panose="020B0702040204020203" pitchFamily="34" charset="0"/>
                <a:cs typeface="Segoe UI Semibold" panose="020B0702040204020203" pitchFamily="34" charset="0"/>
              </a:rPr>
              <a:t>Options available in meeting </a:t>
            </a:r>
          </a:p>
        </p:txBody>
      </p:sp>
      <p:sp>
        <p:nvSpPr>
          <p:cNvPr id="76" name="Rectangle 75">
            <a:extLst>
              <a:ext uri="{FF2B5EF4-FFF2-40B4-BE49-F238E27FC236}">
                <a16:creationId xmlns:a16="http://schemas.microsoft.com/office/drawing/2014/main" id="{0818E493-08EB-4914-A8B3-7F0D79F494AD}"/>
              </a:ext>
              <a:ext uri="{C183D7F6-B498-43B3-948B-1728B52AA6E4}">
                <adec:decorative xmlns:adec="http://schemas.microsoft.com/office/drawing/2017/decorative" val="1"/>
              </a:ext>
            </a:extLst>
          </p:cNvPr>
          <p:cNvSpPr/>
          <p:nvPr/>
        </p:nvSpPr>
        <p:spPr>
          <a:xfrm>
            <a:off x="6425828" y="2794559"/>
            <a:ext cx="117639" cy="222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06658"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Segoe UI"/>
              <a:ea typeface="+mn-ea"/>
              <a:cs typeface="+mn-cs"/>
            </a:endParaRPr>
          </a:p>
        </p:txBody>
      </p:sp>
      <p:sp>
        <p:nvSpPr>
          <p:cNvPr id="100" name="Rectangle 99">
            <a:extLst>
              <a:ext uri="{FF2B5EF4-FFF2-40B4-BE49-F238E27FC236}">
                <a16:creationId xmlns:a16="http://schemas.microsoft.com/office/drawing/2014/main" id="{51AC5D8D-CE56-4C6F-AB68-15B2B6821E41}"/>
              </a:ext>
              <a:ext uri="{C183D7F6-B498-43B3-948B-1728B52AA6E4}">
                <adec:decorative xmlns:adec="http://schemas.microsoft.com/office/drawing/2017/decorative" val="1"/>
              </a:ext>
            </a:extLst>
          </p:cNvPr>
          <p:cNvSpPr/>
          <p:nvPr/>
        </p:nvSpPr>
        <p:spPr>
          <a:xfrm>
            <a:off x="6665408" y="2794559"/>
            <a:ext cx="117639" cy="222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06658"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Segoe UI"/>
              <a:ea typeface="+mn-ea"/>
              <a:cs typeface="+mn-cs"/>
            </a:endParaRPr>
          </a:p>
        </p:txBody>
      </p:sp>
      <p:graphicFrame>
        <p:nvGraphicFramePr>
          <p:cNvPr id="32" name="Table 15">
            <a:extLst>
              <a:ext uri="{FF2B5EF4-FFF2-40B4-BE49-F238E27FC236}">
                <a16:creationId xmlns:a16="http://schemas.microsoft.com/office/drawing/2014/main" id="{7A3DD91C-ABCB-4EA0-88A7-0CA2D78DDC04}"/>
              </a:ext>
            </a:extLst>
          </p:cNvPr>
          <p:cNvGraphicFramePr>
            <a:graphicFrameLocks noGrp="1"/>
          </p:cNvGraphicFramePr>
          <p:nvPr/>
        </p:nvGraphicFramePr>
        <p:xfrm>
          <a:off x="2175393" y="2756360"/>
          <a:ext cx="7822596" cy="2000348"/>
        </p:xfrm>
        <a:graphic>
          <a:graphicData uri="http://schemas.openxmlformats.org/drawingml/2006/table">
            <a:tbl>
              <a:tblPr firstRow="1" bandRow="1">
                <a:tableStyleId>{5C22544A-7EE6-4342-B048-85BDC9FD1C3A}</a:tableStyleId>
              </a:tblPr>
              <a:tblGrid>
                <a:gridCol w="3911298">
                  <a:extLst>
                    <a:ext uri="{9D8B030D-6E8A-4147-A177-3AD203B41FA5}">
                      <a16:colId xmlns:a16="http://schemas.microsoft.com/office/drawing/2014/main" val="3673027340"/>
                    </a:ext>
                  </a:extLst>
                </a:gridCol>
                <a:gridCol w="3911298">
                  <a:extLst>
                    <a:ext uri="{9D8B030D-6E8A-4147-A177-3AD203B41FA5}">
                      <a16:colId xmlns:a16="http://schemas.microsoft.com/office/drawing/2014/main" val="2746217272"/>
                    </a:ext>
                  </a:extLst>
                </a:gridCol>
              </a:tblGrid>
              <a:tr h="500087">
                <a:tc>
                  <a:txBody>
                    <a:bodyPr/>
                    <a:lstStyle/>
                    <a:p>
                      <a:pPr algn="l"/>
                      <a:r>
                        <a:rPr lang="en-US" sz="1300" b="0">
                          <a:solidFill>
                            <a:schemeClr val="tx1"/>
                          </a:solidFill>
                          <a:latin typeface="+mn-lt"/>
                          <a:cs typeface="Segoe UI Semibold" panose="020B0702040204020203" pitchFamily="34" charset="0"/>
                        </a:rPr>
                        <a:t>Turn camera on/off</a:t>
                      </a:r>
                    </a:p>
                  </a:txBody>
                  <a:tcPr marL="645367" marR="80671" marT="40335" marB="40335" anchor="ctr">
                    <a:lnL w="6350" cap="flat" cmpd="sng" algn="ctr">
                      <a:solidFill>
                        <a:srgbClr val="6264A7"/>
                      </a:solidFill>
                      <a:prstDash val="solid"/>
                      <a:round/>
                      <a:headEnd type="none" w="med" len="med"/>
                      <a:tailEnd type="none" w="med" len="med"/>
                    </a:lnL>
                    <a:lnR w="6350" cap="flat" cmpd="sng" algn="ctr">
                      <a:solidFill>
                        <a:srgbClr val="6264A7"/>
                      </a:solidFill>
                      <a:prstDash val="solid"/>
                      <a:round/>
                      <a:headEnd type="none" w="med" len="med"/>
                      <a:tailEnd type="none" w="med" len="med"/>
                    </a:lnR>
                    <a:lnT w="6350" cap="flat" cmpd="sng" algn="ctr">
                      <a:solidFill>
                        <a:srgbClr val="6264A7"/>
                      </a:solidFill>
                      <a:prstDash val="solid"/>
                      <a:round/>
                      <a:headEnd type="none" w="med" len="med"/>
                      <a:tailEnd type="none" w="med" len="med"/>
                    </a:lnT>
                    <a:lnB w="6350" cap="flat" cmpd="sng" algn="ctr">
                      <a:solidFill>
                        <a:srgbClr val="6264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b="0">
                          <a:solidFill>
                            <a:schemeClr val="tx1"/>
                          </a:solidFill>
                          <a:latin typeface="+mn-lt"/>
                          <a:cs typeface="Segoe UI Semibold" panose="020B0702040204020203" pitchFamily="34" charset="0"/>
                        </a:rPr>
                        <a:t>Show meeting chat </a:t>
                      </a:r>
                    </a:p>
                  </a:txBody>
                  <a:tcPr marL="645367" marR="80671" marT="40335" marB="40335" anchor="ctr">
                    <a:lnL w="6350" cap="flat" cmpd="sng" algn="ctr">
                      <a:solidFill>
                        <a:srgbClr val="6264A7"/>
                      </a:solidFill>
                      <a:prstDash val="solid"/>
                      <a:round/>
                      <a:headEnd type="none" w="med" len="med"/>
                      <a:tailEnd type="none" w="med" len="med"/>
                    </a:lnL>
                    <a:lnR w="6350" cap="flat" cmpd="sng" algn="ctr">
                      <a:solidFill>
                        <a:srgbClr val="6264A7"/>
                      </a:solidFill>
                      <a:prstDash val="solid"/>
                      <a:round/>
                      <a:headEnd type="none" w="med" len="med"/>
                      <a:tailEnd type="none" w="med" len="med"/>
                    </a:lnR>
                    <a:lnT w="6350" cap="flat" cmpd="sng" algn="ctr">
                      <a:solidFill>
                        <a:srgbClr val="6264A7"/>
                      </a:solidFill>
                      <a:prstDash val="solid"/>
                      <a:round/>
                      <a:headEnd type="none" w="med" len="med"/>
                      <a:tailEnd type="none" w="med" len="med"/>
                    </a:lnT>
                    <a:lnB w="6350" cap="flat" cmpd="sng" algn="ctr">
                      <a:solidFill>
                        <a:srgbClr val="6264A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553939"/>
                  </a:ext>
                </a:extLst>
              </a:tr>
              <a:tr h="500087">
                <a:tc>
                  <a:txBody>
                    <a:bodyPr/>
                    <a:lstStyle/>
                    <a:p>
                      <a:pPr algn="l"/>
                      <a:r>
                        <a:rPr lang="en-US" sz="1300">
                          <a:solidFill>
                            <a:schemeClr val="tx1"/>
                          </a:solidFill>
                        </a:rPr>
                        <a:t>Mute/unmute sound</a:t>
                      </a:r>
                    </a:p>
                  </a:txBody>
                  <a:tcPr marL="645367" marR="80671" marT="40335" marB="40335" anchor="ctr">
                    <a:lnL w="6350" cap="flat" cmpd="sng" algn="ctr">
                      <a:solidFill>
                        <a:srgbClr val="6264A7"/>
                      </a:solidFill>
                      <a:prstDash val="solid"/>
                      <a:round/>
                      <a:headEnd type="none" w="med" len="med"/>
                      <a:tailEnd type="none" w="med" len="med"/>
                    </a:lnL>
                    <a:lnR w="6350" cap="flat" cmpd="sng" algn="ctr">
                      <a:solidFill>
                        <a:srgbClr val="6264A7"/>
                      </a:solidFill>
                      <a:prstDash val="solid"/>
                      <a:round/>
                      <a:headEnd type="none" w="med" len="med"/>
                      <a:tailEnd type="none" w="med" len="med"/>
                    </a:lnR>
                    <a:lnT w="6350" cap="flat" cmpd="sng" algn="ctr">
                      <a:solidFill>
                        <a:srgbClr val="6264A7"/>
                      </a:solidFill>
                      <a:prstDash val="solid"/>
                      <a:round/>
                      <a:headEnd type="none" w="med" len="med"/>
                      <a:tailEnd type="none" w="med" len="med"/>
                    </a:lnT>
                    <a:lnB w="6350" cap="flat" cmpd="sng" algn="ctr">
                      <a:solidFill>
                        <a:srgbClr val="6264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a:solidFill>
                            <a:schemeClr val="tx1"/>
                          </a:solidFill>
                        </a:rPr>
                        <a:t>Show participants </a:t>
                      </a:r>
                    </a:p>
                  </a:txBody>
                  <a:tcPr marL="645367" marR="80671" marT="40335" marB="40335" anchor="ctr">
                    <a:lnL w="6350" cap="flat" cmpd="sng" algn="ctr">
                      <a:solidFill>
                        <a:srgbClr val="6264A7"/>
                      </a:solidFill>
                      <a:prstDash val="solid"/>
                      <a:round/>
                      <a:headEnd type="none" w="med" len="med"/>
                      <a:tailEnd type="none" w="med" len="med"/>
                    </a:lnL>
                    <a:lnR w="6350" cap="flat" cmpd="sng" algn="ctr">
                      <a:solidFill>
                        <a:srgbClr val="6264A7"/>
                      </a:solidFill>
                      <a:prstDash val="solid"/>
                      <a:round/>
                      <a:headEnd type="none" w="med" len="med"/>
                      <a:tailEnd type="none" w="med" len="med"/>
                    </a:lnR>
                    <a:lnT w="6350" cap="flat" cmpd="sng" algn="ctr">
                      <a:solidFill>
                        <a:srgbClr val="6264A7"/>
                      </a:solidFill>
                      <a:prstDash val="solid"/>
                      <a:round/>
                      <a:headEnd type="none" w="med" len="med"/>
                      <a:tailEnd type="none" w="med" len="med"/>
                    </a:lnT>
                    <a:lnB w="6350" cap="flat" cmpd="sng" algn="ctr">
                      <a:solidFill>
                        <a:srgbClr val="6264A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0379652"/>
                  </a:ext>
                </a:extLst>
              </a:tr>
              <a:tr h="500087">
                <a:tc>
                  <a:txBody>
                    <a:bodyPr/>
                    <a:lstStyle/>
                    <a:p>
                      <a:pPr algn="l"/>
                      <a:r>
                        <a:rPr lang="en-US" sz="1300">
                          <a:solidFill>
                            <a:schemeClr val="tx1"/>
                          </a:solidFill>
                        </a:rPr>
                        <a:t>Share screen: options include                  </a:t>
                      </a:r>
                    </a:p>
                    <a:p>
                      <a:pPr algn="l"/>
                      <a:r>
                        <a:rPr lang="en-US" sz="1300">
                          <a:solidFill>
                            <a:schemeClr val="tx1"/>
                          </a:solidFill>
                        </a:rPr>
                        <a:t>desktop, window, specific application</a:t>
                      </a:r>
                    </a:p>
                  </a:txBody>
                  <a:tcPr marL="645367" marR="80671" marT="40335" marB="40335" anchor="ctr">
                    <a:lnL w="6350" cap="flat" cmpd="sng" algn="ctr">
                      <a:solidFill>
                        <a:srgbClr val="6264A7"/>
                      </a:solidFill>
                      <a:prstDash val="solid"/>
                      <a:round/>
                      <a:headEnd type="none" w="med" len="med"/>
                      <a:tailEnd type="none" w="med" len="med"/>
                    </a:lnL>
                    <a:lnR w="6350" cap="flat" cmpd="sng" algn="ctr">
                      <a:solidFill>
                        <a:srgbClr val="6264A7"/>
                      </a:solidFill>
                      <a:prstDash val="solid"/>
                      <a:round/>
                      <a:headEnd type="none" w="med" len="med"/>
                      <a:tailEnd type="none" w="med" len="med"/>
                    </a:lnR>
                    <a:lnT w="6350" cap="flat" cmpd="sng" algn="ctr">
                      <a:solidFill>
                        <a:srgbClr val="6264A7"/>
                      </a:solidFill>
                      <a:prstDash val="solid"/>
                      <a:round/>
                      <a:headEnd type="none" w="med" len="med"/>
                      <a:tailEnd type="none" w="med" len="med"/>
                    </a:lnT>
                    <a:lnB w="6350" cap="flat" cmpd="sng" algn="ctr">
                      <a:solidFill>
                        <a:srgbClr val="6264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a:solidFill>
                            <a:schemeClr val="tx1"/>
                          </a:solidFill>
                        </a:rPr>
                        <a:t>Hang up/leave meeting </a:t>
                      </a:r>
                    </a:p>
                  </a:txBody>
                  <a:tcPr marL="645367" marR="80671" marT="40335" marB="40335" anchor="ctr">
                    <a:lnL w="6350" cap="flat" cmpd="sng" algn="ctr">
                      <a:solidFill>
                        <a:srgbClr val="6264A7"/>
                      </a:solidFill>
                      <a:prstDash val="solid"/>
                      <a:round/>
                      <a:headEnd type="none" w="med" len="med"/>
                      <a:tailEnd type="none" w="med" len="med"/>
                    </a:lnL>
                    <a:lnR w="6350" cap="flat" cmpd="sng" algn="ctr">
                      <a:solidFill>
                        <a:srgbClr val="6264A7"/>
                      </a:solidFill>
                      <a:prstDash val="solid"/>
                      <a:round/>
                      <a:headEnd type="none" w="med" len="med"/>
                      <a:tailEnd type="none" w="med" len="med"/>
                    </a:lnR>
                    <a:lnT w="6350" cap="flat" cmpd="sng" algn="ctr">
                      <a:solidFill>
                        <a:srgbClr val="6264A7"/>
                      </a:solidFill>
                      <a:prstDash val="solid"/>
                      <a:round/>
                      <a:headEnd type="none" w="med" len="med"/>
                      <a:tailEnd type="none" w="med" len="med"/>
                    </a:lnT>
                    <a:lnB w="6350" cap="flat" cmpd="sng" algn="ctr">
                      <a:solidFill>
                        <a:srgbClr val="6264A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146334"/>
                  </a:ext>
                </a:extLst>
              </a:tr>
              <a:tr h="500087">
                <a:tc>
                  <a:txBody>
                    <a:bodyPr/>
                    <a:lstStyle/>
                    <a:p>
                      <a:pPr algn="l"/>
                      <a:r>
                        <a:rPr lang="en-US" sz="1300">
                          <a:solidFill>
                            <a:schemeClr val="tx1"/>
                          </a:solidFill>
                        </a:rPr>
                        <a:t>More actions</a:t>
                      </a:r>
                    </a:p>
                  </a:txBody>
                  <a:tcPr marL="645367" marR="80671" marT="40335" marB="40335" anchor="ctr">
                    <a:lnL w="6350" cap="flat" cmpd="sng" algn="ctr">
                      <a:solidFill>
                        <a:srgbClr val="6264A7"/>
                      </a:solidFill>
                      <a:prstDash val="solid"/>
                      <a:round/>
                      <a:headEnd type="none" w="med" len="med"/>
                      <a:tailEnd type="none" w="med" len="med"/>
                    </a:lnL>
                    <a:lnR w="6350" cap="flat" cmpd="sng" algn="ctr">
                      <a:solidFill>
                        <a:srgbClr val="6264A7"/>
                      </a:solidFill>
                      <a:prstDash val="solid"/>
                      <a:round/>
                      <a:headEnd type="none" w="med" len="med"/>
                      <a:tailEnd type="none" w="med" len="med"/>
                    </a:lnR>
                    <a:lnT w="6350" cap="flat" cmpd="sng" algn="ctr">
                      <a:solidFill>
                        <a:srgbClr val="6264A7"/>
                      </a:solidFill>
                      <a:prstDash val="solid"/>
                      <a:round/>
                      <a:headEnd type="none" w="med" len="med"/>
                      <a:tailEnd type="none" w="med" len="med"/>
                    </a:lnT>
                    <a:lnB w="6350" cap="flat" cmpd="sng" algn="ctr">
                      <a:solidFill>
                        <a:srgbClr val="6264A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300" dirty="0">
                          <a:solidFill>
                            <a:schemeClr val="tx1"/>
                          </a:solidFill>
                        </a:rPr>
                        <a:t>Raise your hand</a:t>
                      </a:r>
                    </a:p>
                  </a:txBody>
                  <a:tcPr marL="645367" marR="80671" marT="40335" marB="40335" anchor="ctr">
                    <a:lnL w="6350" cap="flat" cmpd="sng" algn="ctr">
                      <a:solidFill>
                        <a:srgbClr val="6264A7"/>
                      </a:solidFill>
                      <a:prstDash val="solid"/>
                      <a:round/>
                      <a:headEnd type="none" w="med" len="med"/>
                      <a:tailEnd type="none" w="med" len="med"/>
                    </a:lnL>
                    <a:lnR w="6350" cap="flat" cmpd="sng" algn="ctr">
                      <a:solidFill>
                        <a:srgbClr val="6264A7"/>
                      </a:solidFill>
                      <a:prstDash val="solid"/>
                      <a:round/>
                      <a:headEnd type="none" w="med" len="med"/>
                      <a:tailEnd type="none" w="med" len="med"/>
                    </a:lnR>
                    <a:lnT w="6350" cap="flat" cmpd="sng" algn="ctr">
                      <a:solidFill>
                        <a:srgbClr val="6264A7"/>
                      </a:solidFill>
                      <a:prstDash val="solid"/>
                      <a:round/>
                      <a:headEnd type="none" w="med" len="med"/>
                      <a:tailEnd type="none" w="med" len="med"/>
                    </a:lnT>
                    <a:lnB w="6350" cap="flat" cmpd="sng" algn="ctr">
                      <a:solidFill>
                        <a:srgbClr val="6264A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87203564"/>
                  </a:ext>
                </a:extLst>
              </a:tr>
            </a:tbl>
          </a:graphicData>
        </a:graphic>
      </p:graphicFrame>
      <p:pic>
        <p:nvPicPr>
          <p:cNvPr id="33" name="Picture 32" descr="Meeting options">
            <a:extLst>
              <a:ext uri="{FF2B5EF4-FFF2-40B4-BE49-F238E27FC236}">
                <a16:creationId xmlns:a16="http://schemas.microsoft.com/office/drawing/2014/main" id="{FFA50C3B-D3B9-4E3C-ACD0-10CB5B6FFD59}"/>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3491002" y="1723601"/>
            <a:ext cx="5209997" cy="628972"/>
          </a:xfrm>
          <a:prstGeom prst="rect">
            <a:avLst/>
          </a:prstGeom>
        </p:spPr>
      </p:pic>
      <p:pic>
        <p:nvPicPr>
          <p:cNvPr id="35" name="Picture 34" descr="Camera button">
            <a:extLst>
              <a:ext uri="{FF2B5EF4-FFF2-40B4-BE49-F238E27FC236}">
                <a16:creationId xmlns:a16="http://schemas.microsoft.com/office/drawing/2014/main" id="{8DE85552-7845-4AAF-B759-5D4539BC8C34}"/>
              </a:ext>
              <a:ext uri="{C183D7F6-B498-43B3-948B-1728B52AA6E4}">
                <adec:decorative xmlns:adec="http://schemas.microsoft.com/office/drawing/2017/decorative" val="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321740" y="2902140"/>
            <a:ext cx="303558" cy="220881"/>
          </a:xfrm>
          <a:prstGeom prst="rect">
            <a:avLst/>
          </a:prstGeom>
        </p:spPr>
      </p:pic>
      <p:pic>
        <p:nvPicPr>
          <p:cNvPr id="36" name="Picture 35" descr="Mute button">
            <a:extLst>
              <a:ext uri="{FF2B5EF4-FFF2-40B4-BE49-F238E27FC236}">
                <a16:creationId xmlns:a16="http://schemas.microsoft.com/office/drawing/2014/main" id="{D9D0800E-117F-424E-B1F7-1B94BF92BFDC}"/>
              </a:ext>
              <a:ext uri="{C183D7F6-B498-43B3-948B-1728B52AA6E4}">
                <adec:decorative xmlns:adec="http://schemas.microsoft.com/office/drawing/2017/decorative" val="0"/>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2313337" y="3409644"/>
            <a:ext cx="303558" cy="220881"/>
          </a:xfrm>
          <a:prstGeom prst="rect">
            <a:avLst/>
          </a:prstGeom>
        </p:spPr>
      </p:pic>
      <p:pic>
        <p:nvPicPr>
          <p:cNvPr id="37" name="Picture 36" descr="Share screen button">
            <a:extLst>
              <a:ext uri="{FF2B5EF4-FFF2-40B4-BE49-F238E27FC236}">
                <a16:creationId xmlns:a16="http://schemas.microsoft.com/office/drawing/2014/main" id="{EB3CF4A7-2105-4A28-9B7A-61CE178FCFD1}"/>
              </a:ext>
              <a:ext uri="{C183D7F6-B498-43B3-948B-1728B52AA6E4}">
                <adec:decorative xmlns:adec="http://schemas.microsoft.com/office/drawing/2017/decorative" val="0"/>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321740" y="3917149"/>
            <a:ext cx="303558" cy="220881"/>
          </a:xfrm>
          <a:prstGeom prst="rect">
            <a:avLst/>
          </a:prstGeom>
        </p:spPr>
      </p:pic>
      <p:pic>
        <p:nvPicPr>
          <p:cNvPr id="38" name="Picture 37" descr="More actions button">
            <a:extLst>
              <a:ext uri="{FF2B5EF4-FFF2-40B4-BE49-F238E27FC236}">
                <a16:creationId xmlns:a16="http://schemas.microsoft.com/office/drawing/2014/main" id="{DA0019ED-8713-4D17-8C26-56A3902135F9}"/>
              </a:ext>
              <a:ext uri="{C183D7F6-B498-43B3-948B-1728B52AA6E4}">
                <adec:decorative xmlns:adec="http://schemas.microsoft.com/office/drawing/2017/decorative" val="0"/>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2321740" y="4423526"/>
            <a:ext cx="303558" cy="220881"/>
          </a:xfrm>
          <a:prstGeom prst="rect">
            <a:avLst/>
          </a:prstGeom>
          <a:ln w="6350">
            <a:noFill/>
          </a:ln>
        </p:spPr>
      </p:pic>
      <p:pic>
        <p:nvPicPr>
          <p:cNvPr id="39" name="Picture 38" descr="Chat button">
            <a:extLst>
              <a:ext uri="{FF2B5EF4-FFF2-40B4-BE49-F238E27FC236}">
                <a16:creationId xmlns:a16="http://schemas.microsoft.com/office/drawing/2014/main" id="{D55802FA-5EDE-4115-8385-F6FF974AEDA5}"/>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6239910" y="2937210"/>
            <a:ext cx="303558" cy="220881"/>
          </a:xfrm>
          <a:prstGeom prst="rect">
            <a:avLst/>
          </a:prstGeom>
        </p:spPr>
      </p:pic>
      <p:pic>
        <p:nvPicPr>
          <p:cNvPr id="40" name="Picture 39" descr="Participants button">
            <a:extLst>
              <a:ext uri="{FF2B5EF4-FFF2-40B4-BE49-F238E27FC236}">
                <a16:creationId xmlns:a16="http://schemas.microsoft.com/office/drawing/2014/main" id="{DA1E7D7E-0BE5-4703-93D1-356975DDA4F3}"/>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6239910" y="3401100"/>
            <a:ext cx="303558" cy="220881"/>
          </a:xfrm>
          <a:prstGeom prst="rect">
            <a:avLst/>
          </a:prstGeom>
        </p:spPr>
      </p:pic>
      <p:pic>
        <p:nvPicPr>
          <p:cNvPr id="34" name="Picture 33" descr="Hang up button">
            <a:extLst>
              <a:ext uri="{FF2B5EF4-FFF2-40B4-BE49-F238E27FC236}">
                <a16:creationId xmlns:a16="http://schemas.microsoft.com/office/drawing/2014/main" id="{6DB27B90-606B-4894-8EDB-E3E7ED72ED83}"/>
              </a:ext>
              <a:ext uri="{C183D7F6-B498-43B3-948B-1728B52AA6E4}">
                <adec:decorative xmlns:adec="http://schemas.microsoft.com/office/drawing/2017/decorative" val="0"/>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l="5620" r="14636"/>
          <a:stretch/>
        </p:blipFill>
        <p:spPr>
          <a:xfrm>
            <a:off x="6275619" y="3864990"/>
            <a:ext cx="249805" cy="302724"/>
          </a:xfrm>
          <a:prstGeom prst="rect">
            <a:avLst/>
          </a:prstGeom>
        </p:spPr>
      </p:pic>
      <p:pic>
        <p:nvPicPr>
          <p:cNvPr id="41" name="Picture 40" descr="Raise hand button">
            <a:extLst>
              <a:ext uri="{FF2B5EF4-FFF2-40B4-BE49-F238E27FC236}">
                <a16:creationId xmlns:a16="http://schemas.microsoft.com/office/drawing/2014/main" id="{8707D669-A12F-4EB5-878F-9BED4B4AA7DF}"/>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6239910" y="4410725"/>
            <a:ext cx="303558" cy="220881"/>
          </a:xfrm>
          <a:prstGeom prst="rect">
            <a:avLst/>
          </a:prstGeom>
          <a:ln w="6350">
            <a:noFill/>
          </a:ln>
        </p:spPr>
      </p:pic>
      <p:sp>
        <p:nvSpPr>
          <p:cNvPr id="43" name="object 3">
            <a:extLst>
              <a:ext uri="{FF2B5EF4-FFF2-40B4-BE49-F238E27FC236}">
                <a16:creationId xmlns:a16="http://schemas.microsoft.com/office/drawing/2014/main" id="{95B8C753-0D52-4238-91AF-2F611C601BF3}"/>
              </a:ext>
            </a:extLst>
          </p:cNvPr>
          <p:cNvSpPr txBox="1"/>
          <p:nvPr/>
        </p:nvSpPr>
        <p:spPr>
          <a:xfrm>
            <a:off x="2175396" y="4999718"/>
            <a:ext cx="7959244" cy="192350"/>
          </a:xfrm>
          <a:prstGeom prst="rect">
            <a:avLst/>
          </a:prstGeom>
        </p:spPr>
        <p:txBody>
          <a:bodyPr vert="horz" wrap="square" lIns="0" tIns="11204" rIns="0" bIns="0" rtlCol="0">
            <a:spAutoFit/>
          </a:bodyPr>
          <a:lstStyle/>
          <a:p>
            <a:pPr marL="0" marR="0" lvl="0" indent="0" algn="l" defTabSz="806658"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black"/>
                </a:solidFill>
                <a:effectLst/>
                <a:uLnTx/>
                <a:uFillTx/>
                <a:latin typeface="Segoe UI"/>
                <a:ea typeface="+mn-ea"/>
                <a:cs typeface="+mn-cs"/>
              </a:rPr>
              <a:t>For more details on Share Screen and More Actions, refer to the next slides.</a:t>
            </a:r>
            <a:endParaRPr kumimoji="0" sz="1176" b="0" i="0" u="none" strike="noStrike" kern="1200" cap="none" spc="0" normalizeH="0" baseline="0" noProof="0">
              <a:ln>
                <a:noFill/>
              </a:ln>
              <a:solidFill>
                <a:prstClr val="black"/>
              </a:solidFill>
              <a:effectLst/>
              <a:uLnTx/>
              <a:uFillTx/>
              <a:latin typeface="Segoe UI"/>
              <a:ea typeface="+mn-ea"/>
              <a:cs typeface="+mn-cs"/>
            </a:endParaRPr>
          </a:p>
        </p:txBody>
      </p:sp>
      <p:sp>
        <p:nvSpPr>
          <p:cNvPr id="3" name="Footer Placeholder 5">
            <a:extLst>
              <a:ext uri="{FF2B5EF4-FFF2-40B4-BE49-F238E27FC236}">
                <a16:creationId xmlns:a16="http://schemas.microsoft.com/office/drawing/2014/main" id="{8D0C826C-3D66-45D1-AB7A-146AA16A72EF}"/>
              </a:ext>
              <a:ext uri="{C183D7F6-B498-43B3-948B-1728B52AA6E4}">
                <adec:decorative xmlns:adec="http://schemas.microsoft.com/office/drawing/2017/decorative" val="1"/>
              </a:ext>
            </a:extLst>
          </p:cNvPr>
          <p:cNvSpPr txBox="1">
            <a:spLocks/>
          </p:cNvSpPr>
          <p:nvPr/>
        </p:nvSpPr>
        <p:spPr>
          <a:xfrm>
            <a:off x="361840" y="6543159"/>
            <a:ext cx="11586711" cy="118279"/>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a:ln>
                  <a:noFill/>
                </a:ln>
                <a:solidFill>
                  <a:prstClr val="black"/>
                </a:solidFill>
                <a:effectLst/>
                <a:uLnTx/>
                <a:uFillTx/>
                <a:latin typeface="Segoe UI"/>
                <a:ea typeface="+mn-ea"/>
                <a:cs typeface="+mn-cs"/>
              </a:rPr>
              <a:t>© Microsoft Corporation                                                                                  								                      Microsoft 365 </a:t>
            </a:r>
          </a:p>
        </p:txBody>
      </p:sp>
      <p:sp>
        <p:nvSpPr>
          <p:cNvPr id="5" name="TextBox 4">
            <a:extLst>
              <a:ext uri="{FF2B5EF4-FFF2-40B4-BE49-F238E27FC236}">
                <a16:creationId xmlns:a16="http://schemas.microsoft.com/office/drawing/2014/main" id="{9C67F9F7-7D6E-4110-9F4B-772AE94F6C73}"/>
              </a:ext>
              <a:ext uri="{C183D7F6-B498-43B3-948B-1728B52AA6E4}">
                <adec:decorative xmlns:adec="http://schemas.microsoft.com/office/drawing/2017/decorative" val="1"/>
              </a:ext>
            </a:extLst>
          </p:cNvPr>
          <p:cNvSpPr txBox="1"/>
          <p:nvPr/>
        </p:nvSpPr>
        <p:spPr>
          <a:xfrm>
            <a:off x="11719295" y="6094498"/>
            <a:ext cx="472705" cy="323601"/>
          </a:xfrm>
          <a:prstGeom prst="rect">
            <a:avLst/>
          </a:prstGeom>
          <a:solidFill>
            <a:schemeClr val="tx1">
              <a:lumMod val="10000"/>
              <a:lumOff val="90000"/>
            </a:schemeClr>
          </a:solidFill>
        </p:spPr>
        <p:txBody>
          <a:bodyPr wrap="none" lIns="134464" tIns="89642" rIns="134464" bIns="89642" rtlCol="0">
            <a:spAutoFit/>
          </a:bodyPr>
          <a:lstStyle/>
          <a:p>
            <a:pPr marL="0" marR="0" lvl="0" indent="0" algn="r" defTabSz="914367"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t>100</a:t>
            </a:r>
          </a:p>
        </p:txBody>
      </p:sp>
    </p:spTree>
    <p:extLst>
      <p:ext uri="{BB962C8B-B14F-4D97-AF65-F5344CB8AC3E}">
        <p14:creationId xmlns:p14="http://schemas.microsoft.com/office/powerpoint/2010/main" val="1672711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12">
            <a:extLst>
              <a:ext uri="{FF2B5EF4-FFF2-40B4-BE49-F238E27FC236}">
                <a16:creationId xmlns:a16="http://schemas.microsoft.com/office/drawing/2014/main" id="{8BBF12FF-8460-4AC8-A31A-E08A9D584DC3}"/>
              </a:ext>
            </a:extLst>
          </p:cNvPr>
          <p:cNvSpPr txBox="1">
            <a:spLocks noGrp="1"/>
          </p:cNvSpPr>
          <p:nvPr>
            <p:ph type="title"/>
          </p:nvPr>
        </p:nvSpPr>
        <p:spPr>
          <a:xfrm>
            <a:off x="361839" y="249482"/>
            <a:ext cx="9654767" cy="543108"/>
          </a:xfrm>
        </p:spPr>
        <p:txBody>
          <a:bodyPr/>
          <a:lstStyle/>
          <a:p>
            <a:r>
              <a:rPr lang="en-US">
                <a:solidFill>
                  <a:schemeClr val="tx1"/>
                </a:solidFill>
                <a:latin typeface="Segoe UI Semibold" panose="020B0702040204020203" pitchFamily="34" charset="0"/>
                <a:cs typeface="Segoe UI Semibold" panose="020B0702040204020203" pitchFamily="34" charset="0"/>
              </a:rPr>
              <a:t>Share Screen icon   </a:t>
            </a:r>
          </a:p>
        </p:txBody>
      </p:sp>
      <p:sp>
        <p:nvSpPr>
          <p:cNvPr id="13" name="TextBox 12">
            <a:extLst>
              <a:ext uri="{FF2B5EF4-FFF2-40B4-BE49-F238E27FC236}">
                <a16:creationId xmlns:a16="http://schemas.microsoft.com/office/drawing/2014/main" id="{28429861-0430-4996-B544-245B2F706EF9}"/>
              </a:ext>
            </a:extLst>
          </p:cNvPr>
          <p:cNvSpPr txBox="1"/>
          <p:nvPr/>
        </p:nvSpPr>
        <p:spPr>
          <a:xfrm>
            <a:off x="2175396" y="1308323"/>
            <a:ext cx="3853379" cy="2419161"/>
          </a:xfrm>
          <a:prstGeom prst="rect">
            <a:avLst/>
          </a:prstGeom>
          <a:noFill/>
        </p:spPr>
        <p:txBody>
          <a:bodyPr wrap="square" lIns="0" rtlCol="0">
            <a:noAutofit/>
          </a:bodyPr>
          <a:lstStyle/>
          <a:p>
            <a:pPr marL="302472" marR="0" lvl="0" indent="-302472" algn="l" defTabSz="806658" rtl="0" eaLnBrk="1" fontAlgn="auto" latinLnBrk="0" hangingPunct="1">
              <a:lnSpc>
                <a:spcPct val="100000"/>
              </a:lnSpc>
              <a:spcBef>
                <a:spcPts val="0"/>
              </a:spcBef>
              <a:spcAft>
                <a:spcPts val="1059"/>
              </a:spcAft>
              <a:buClr>
                <a:srgbClr val="6264A7"/>
              </a:buClr>
              <a:buSzTx/>
              <a:buFont typeface="+mj-lt"/>
              <a:buAutoNum type="arabicPeriod"/>
              <a:tabLst/>
              <a:defRPr/>
            </a:pPr>
            <a:r>
              <a:rPr kumimoji="0" lang="en-US" sz="1235" b="0" i="0" u="none" strike="noStrike" kern="1200" cap="none" spc="0" normalizeH="0" baseline="0" noProof="0">
                <a:ln>
                  <a:noFill/>
                </a:ln>
                <a:solidFill>
                  <a:prstClr val="black"/>
                </a:solidFill>
                <a:effectLst/>
                <a:uLnTx/>
                <a:uFillTx/>
                <a:latin typeface="Segoe UI"/>
                <a:ea typeface="+mn-ea"/>
                <a:cs typeface="+mn-cs"/>
              </a:rPr>
              <a:t>Select the </a:t>
            </a:r>
            <a:r>
              <a:rPr kumimoji="0" lang="en-US" sz="1235" b="1" i="0" u="none" strike="noStrike" kern="1200" cap="none" spc="0" normalizeH="0" baseline="0" noProof="0">
                <a:ln>
                  <a:noFill/>
                </a:ln>
                <a:solidFill>
                  <a:prstClr val="black"/>
                </a:solidFill>
                <a:effectLst/>
                <a:uLnTx/>
                <a:uFillTx/>
                <a:latin typeface="Segoe UI"/>
                <a:ea typeface="+mn-ea"/>
                <a:cs typeface="+mn-cs"/>
              </a:rPr>
              <a:t>Share Screen</a:t>
            </a:r>
            <a:r>
              <a:rPr kumimoji="0" lang="en-US" sz="1235" b="0" i="0" u="none" strike="noStrike" kern="1200" cap="none" spc="0" normalizeH="0" baseline="0" noProof="0">
                <a:ln>
                  <a:noFill/>
                </a:ln>
                <a:solidFill>
                  <a:prstClr val="black"/>
                </a:solidFill>
                <a:effectLst/>
                <a:uLnTx/>
                <a:uFillTx/>
                <a:latin typeface="Segoe UI"/>
                <a:ea typeface="+mn-ea"/>
                <a:cs typeface="+mn-cs"/>
              </a:rPr>
              <a:t> icon </a:t>
            </a:r>
          </a:p>
          <a:p>
            <a:pPr marL="302472" marR="0" lvl="0" indent="-302472" algn="l" defTabSz="806658" rtl="0" eaLnBrk="1" fontAlgn="auto" latinLnBrk="0" hangingPunct="1">
              <a:lnSpc>
                <a:spcPct val="100000"/>
              </a:lnSpc>
              <a:spcBef>
                <a:spcPts val="0"/>
              </a:spcBef>
              <a:spcAft>
                <a:spcPts val="1059"/>
              </a:spcAft>
              <a:buClr>
                <a:srgbClr val="6264A7"/>
              </a:buClr>
              <a:buSzTx/>
              <a:buFont typeface="+mj-lt"/>
              <a:buAutoNum type="arabicPeriod"/>
              <a:tabLst/>
              <a:defRPr/>
            </a:pPr>
            <a:r>
              <a:rPr kumimoji="0" lang="en-US" sz="1235" b="0" i="0" u="none" strike="noStrike" kern="1200" cap="none" spc="0" normalizeH="0" baseline="0" noProof="0">
                <a:ln>
                  <a:noFill/>
                </a:ln>
                <a:solidFill>
                  <a:prstClr val="black"/>
                </a:solidFill>
                <a:effectLst/>
                <a:uLnTx/>
                <a:uFillTx/>
                <a:latin typeface="Segoe UI"/>
                <a:ea typeface="+mn-ea"/>
                <a:cs typeface="+mn-cs"/>
              </a:rPr>
              <a:t>Select what you want to share:              </a:t>
            </a:r>
          </a:p>
          <a:p>
            <a:pPr marL="705767" marR="0" lvl="1" indent="-302472" algn="l" defTabSz="806658" rtl="0" eaLnBrk="1" fontAlgn="auto" latinLnBrk="0" hangingPunct="1">
              <a:lnSpc>
                <a:spcPct val="100000"/>
              </a:lnSpc>
              <a:spcBef>
                <a:spcPts val="0"/>
              </a:spcBef>
              <a:spcAft>
                <a:spcPts val="1059"/>
              </a:spcAft>
              <a:buClr>
                <a:srgbClr val="6264A7"/>
              </a:buClr>
              <a:buSzTx/>
              <a:buFont typeface="Arial" panose="020B0604020202020204" pitchFamily="34" charset="0"/>
              <a:buChar char="•"/>
              <a:tabLst/>
              <a:defRPr/>
            </a:pPr>
            <a:r>
              <a:rPr kumimoji="0" lang="en-US" sz="1235" b="1" i="0" u="none" strike="noStrike" kern="1200" cap="none" spc="0" normalizeH="0" baseline="0" noProof="0">
                <a:ln>
                  <a:noFill/>
                </a:ln>
                <a:solidFill>
                  <a:prstClr val="black"/>
                </a:solidFill>
                <a:effectLst/>
                <a:uLnTx/>
                <a:uFillTx/>
                <a:latin typeface="Segoe UI"/>
                <a:ea typeface="+mn-ea"/>
                <a:cs typeface="+mn-cs"/>
              </a:rPr>
              <a:t>Desktop</a:t>
            </a:r>
            <a:r>
              <a:rPr kumimoji="0" lang="en-US" sz="1235" b="0" i="0" u="none" strike="noStrike" kern="1200" cap="none" spc="0" normalizeH="0" baseline="0" noProof="0">
                <a:ln>
                  <a:noFill/>
                </a:ln>
                <a:solidFill>
                  <a:prstClr val="black"/>
                </a:solidFill>
                <a:effectLst/>
                <a:uLnTx/>
                <a:uFillTx/>
                <a:latin typeface="Segoe UI"/>
                <a:ea typeface="+mn-ea"/>
                <a:cs typeface="+mn-cs"/>
              </a:rPr>
              <a:t> lets you show everything on</a:t>
            </a:r>
            <a:br>
              <a:rPr kumimoji="0" lang="en-US" sz="1235" b="0" i="0" u="none" strike="noStrike" kern="1200" cap="none" spc="0" normalizeH="0" baseline="0" noProof="0">
                <a:ln>
                  <a:noFill/>
                </a:ln>
                <a:solidFill>
                  <a:prstClr val="black"/>
                </a:solidFill>
                <a:effectLst/>
                <a:uLnTx/>
                <a:uFillTx/>
                <a:latin typeface="Segoe UI"/>
                <a:ea typeface="+mn-ea"/>
                <a:cs typeface="+mn-cs"/>
              </a:rPr>
            </a:br>
            <a:r>
              <a:rPr kumimoji="0" lang="en-US" sz="1235" b="0" i="0" u="none" strike="noStrike" kern="1200" cap="none" spc="0" normalizeH="0" baseline="0" noProof="0">
                <a:ln>
                  <a:noFill/>
                </a:ln>
                <a:solidFill>
                  <a:prstClr val="black"/>
                </a:solidFill>
                <a:effectLst/>
                <a:uLnTx/>
                <a:uFillTx/>
                <a:latin typeface="Segoe UI"/>
                <a:ea typeface="+mn-ea"/>
                <a:cs typeface="+mn-cs"/>
              </a:rPr>
              <a:t>your screen.</a:t>
            </a:r>
          </a:p>
          <a:p>
            <a:pPr marL="705767" marR="0" lvl="1" indent="-302472" algn="l" defTabSz="806658" rtl="0" eaLnBrk="1" fontAlgn="auto" latinLnBrk="0" hangingPunct="1">
              <a:lnSpc>
                <a:spcPct val="100000"/>
              </a:lnSpc>
              <a:spcBef>
                <a:spcPts val="0"/>
              </a:spcBef>
              <a:spcAft>
                <a:spcPts val="1059"/>
              </a:spcAft>
              <a:buClr>
                <a:srgbClr val="6264A7"/>
              </a:buClr>
              <a:buSzTx/>
              <a:buFont typeface="Arial" panose="020B0604020202020204" pitchFamily="34" charset="0"/>
              <a:buChar char="•"/>
              <a:tabLst/>
              <a:defRPr/>
            </a:pPr>
            <a:r>
              <a:rPr kumimoji="0" lang="en-US" sz="1235" b="1" i="0" u="none" strike="noStrike" kern="1200" cap="none" spc="0" normalizeH="0" baseline="0" noProof="0">
                <a:ln>
                  <a:noFill/>
                </a:ln>
                <a:solidFill>
                  <a:prstClr val="black"/>
                </a:solidFill>
                <a:effectLst/>
                <a:uLnTx/>
                <a:uFillTx/>
                <a:latin typeface="Segoe UI"/>
                <a:ea typeface="+mn-ea"/>
                <a:cs typeface="+mn-cs"/>
              </a:rPr>
              <a:t>Window</a:t>
            </a:r>
            <a:r>
              <a:rPr kumimoji="0" lang="en-US" sz="1235" b="0" i="0" u="none" strike="noStrike" kern="1200" cap="none" spc="0" normalizeH="0" baseline="0" noProof="0">
                <a:ln>
                  <a:noFill/>
                </a:ln>
                <a:solidFill>
                  <a:prstClr val="black"/>
                </a:solidFill>
                <a:effectLst/>
                <a:uLnTx/>
                <a:uFillTx/>
                <a:latin typeface="Segoe UI"/>
                <a:ea typeface="+mn-ea"/>
                <a:cs typeface="+mn-cs"/>
              </a:rPr>
              <a:t> lets you show a specific app.</a:t>
            </a:r>
          </a:p>
          <a:p>
            <a:pPr marL="705767" marR="0" lvl="1" indent="-302472" algn="l" defTabSz="806658" rtl="0" eaLnBrk="1" fontAlgn="auto" latinLnBrk="0" hangingPunct="1">
              <a:lnSpc>
                <a:spcPct val="100000"/>
              </a:lnSpc>
              <a:spcBef>
                <a:spcPts val="0"/>
              </a:spcBef>
              <a:spcAft>
                <a:spcPts val="1059"/>
              </a:spcAft>
              <a:buClr>
                <a:srgbClr val="6264A7"/>
              </a:buClr>
              <a:buSzTx/>
              <a:buFont typeface="Arial" panose="020B0604020202020204" pitchFamily="34" charset="0"/>
              <a:buChar char="•"/>
              <a:tabLst/>
              <a:defRPr/>
            </a:pPr>
            <a:r>
              <a:rPr kumimoji="0" lang="en-US" sz="1235" b="1" i="0" u="none" strike="noStrike" kern="1200" cap="none" spc="0" normalizeH="0" baseline="0" noProof="0">
                <a:ln>
                  <a:noFill/>
                </a:ln>
                <a:solidFill>
                  <a:prstClr val="black"/>
                </a:solidFill>
                <a:effectLst/>
                <a:uLnTx/>
                <a:uFillTx/>
                <a:latin typeface="Segoe UI"/>
                <a:ea typeface="+mn-ea"/>
                <a:cs typeface="+mn-cs"/>
              </a:rPr>
              <a:t>PowerPoint</a:t>
            </a:r>
            <a:r>
              <a:rPr kumimoji="0" lang="en-US" sz="1235" b="1" i="0" u="none" strike="noStrike" kern="1200" cap="none" spc="0" normalizeH="0" baseline="0" noProof="0">
                <a:ln>
                  <a:noFill/>
                </a:ln>
                <a:solidFill>
                  <a:srgbClr val="6264A7"/>
                </a:solidFill>
                <a:effectLst/>
                <a:uLnTx/>
                <a:uFillTx/>
                <a:latin typeface="Segoe UI"/>
                <a:ea typeface="+mn-ea"/>
                <a:cs typeface="+mn-cs"/>
              </a:rPr>
              <a:t>*</a:t>
            </a:r>
            <a:r>
              <a:rPr kumimoji="0" lang="en-US" sz="1235" b="0" i="0" u="none" strike="noStrike" kern="1200" cap="none" spc="0" normalizeH="0" baseline="0" noProof="0">
                <a:ln>
                  <a:noFill/>
                </a:ln>
                <a:solidFill>
                  <a:prstClr val="black"/>
                </a:solidFill>
                <a:effectLst/>
                <a:uLnTx/>
                <a:uFillTx/>
                <a:latin typeface="Segoe UI"/>
                <a:ea typeface="+mn-ea"/>
                <a:cs typeface="+mn-cs"/>
              </a:rPr>
              <a:t> lets you show a presentation.</a:t>
            </a:r>
          </a:p>
          <a:p>
            <a:pPr marL="705767" marR="0" lvl="1" indent="-302472" algn="l" defTabSz="806658" rtl="0" eaLnBrk="1" fontAlgn="auto" latinLnBrk="0" hangingPunct="1">
              <a:lnSpc>
                <a:spcPct val="100000"/>
              </a:lnSpc>
              <a:spcBef>
                <a:spcPts val="0"/>
              </a:spcBef>
              <a:spcAft>
                <a:spcPts val="1059"/>
              </a:spcAft>
              <a:buClr>
                <a:srgbClr val="6264A7"/>
              </a:buClr>
              <a:buSzTx/>
              <a:buFont typeface="Arial" panose="020B0604020202020204" pitchFamily="34" charset="0"/>
              <a:buChar char="•"/>
              <a:tabLst/>
              <a:defRPr/>
            </a:pPr>
            <a:r>
              <a:rPr kumimoji="0" lang="en-US" sz="1235" b="1" i="0" u="none" strike="noStrike" kern="1200" cap="none" spc="0" normalizeH="0" baseline="0" noProof="0">
                <a:ln>
                  <a:noFill/>
                </a:ln>
                <a:solidFill>
                  <a:prstClr val="black"/>
                </a:solidFill>
                <a:effectLst/>
                <a:uLnTx/>
                <a:uFillTx/>
                <a:latin typeface="Segoe UI"/>
                <a:ea typeface="+mn-ea"/>
                <a:cs typeface="+mn-cs"/>
              </a:rPr>
              <a:t>Browse</a:t>
            </a:r>
            <a:r>
              <a:rPr kumimoji="0" lang="en-US" sz="1235" b="0" i="0" u="none" strike="noStrike" kern="1200" cap="none" spc="0" normalizeH="0" baseline="0" noProof="0">
                <a:ln>
                  <a:noFill/>
                </a:ln>
                <a:solidFill>
                  <a:prstClr val="black"/>
                </a:solidFill>
                <a:effectLst/>
                <a:uLnTx/>
                <a:uFillTx/>
                <a:latin typeface="Segoe UI"/>
                <a:ea typeface="+mn-ea"/>
                <a:cs typeface="+mn-cs"/>
              </a:rPr>
              <a:t> lets you find the file you want</a:t>
            </a:r>
            <a:br>
              <a:rPr kumimoji="0" lang="en-US" sz="1235" b="0" i="0" u="none" strike="noStrike" kern="1200" cap="none" spc="0" normalizeH="0" baseline="0" noProof="0">
                <a:ln>
                  <a:noFill/>
                </a:ln>
                <a:solidFill>
                  <a:prstClr val="black"/>
                </a:solidFill>
                <a:effectLst/>
                <a:uLnTx/>
                <a:uFillTx/>
                <a:latin typeface="Segoe UI"/>
                <a:ea typeface="+mn-ea"/>
                <a:cs typeface="+mn-cs"/>
              </a:rPr>
            </a:br>
            <a:r>
              <a:rPr kumimoji="0" lang="en-US" sz="1235" b="0" i="0" u="none" strike="noStrike" kern="1200" cap="none" spc="0" normalizeH="0" baseline="0" noProof="0">
                <a:ln>
                  <a:noFill/>
                </a:ln>
                <a:solidFill>
                  <a:prstClr val="black"/>
                </a:solidFill>
                <a:effectLst/>
                <a:uLnTx/>
                <a:uFillTx/>
                <a:latin typeface="Segoe UI"/>
                <a:ea typeface="+mn-ea"/>
                <a:cs typeface="+mn-cs"/>
              </a:rPr>
              <a:t>to show.</a:t>
            </a:r>
          </a:p>
          <a:p>
            <a:pPr marL="705767" marR="0" lvl="1" indent="-302472" algn="l" defTabSz="806658" rtl="0" eaLnBrk="1" fontAlgn="auto" latinLnBrk="0" hangingPunct="1">
              <a:lnSpc>
                <a:spcPct val="100000"/>
              </a:lnSpc>
              <a:spcBef>
                <a:spcPts val="0"/>
              </a:spcBef>
              <a:spcAft>
                <a:spcPts val="1059"/>
              </a:spcAft>
              <a:buClr>
                <a:srgbClr val="6264A7"/>
              </a:buClr>
              <a:buSzTx/>
              <a:buFont typeface="Arial" panose="020B0604020202020204" pitchFamily="34" charset="0"/>
              <a:buChar char="•"/>
              <a:tabLst/>
              <a:defRPr/>
            </a:pPr>
            <a:r>
              <a:rPr kumimoji="0" lang="en-US" sz="1235" b="1" i="0" u="none" strike="noStrike" kern="1200" cap="none" spc="0" normalizeH="0" baseline="0" noProof="0">
                <a:ln>
                  <a:noFill/>
                </a:ln>
                <a:solidFill>
                  <a:prstClr val="black"/>
                </a:solidFill>
                <a:effectLst/>
                <a:uLnTx/>
                <a:uFillTx/>
                <a:latin typeface="Segoe UI"/>
                <a:ea typeface="+mn-ea"/>
                <a:cs typeface="+mn-cs"/>
              </a:rPr>
              <a:t>Whiteboard</a:t>
            </a:r>
            <a:r>
              <a:rPr kumimoji="0" lang="en-US" sz="1235" b="0" i="0" u="none" strike="noStrike" kern="1200" cap="none" spc="0" normalizeH="0" baseline="0" noProof="0">
                <a:ln>
                  <a:noFill/>
                </a:ln>
                <a:solidFill>
                  <a:prstClr val="black"/>
                </a:solidFill>
                <a:effectLst/>
                <a:uLnTx/>
                <a:uFillTx/>
                <a:latin typeface="Segoe UI"/>
                <a:ea typeface="+mn-ea"/>
                <a:cs typeface="+mn-cs"/>
              </a:rPr>
              <a:t> allows you draw/write on</a:t>
            </a:r>
            <a:br>
              <a:rPr kumimoji="0" lang="en-US" sz="1235" b="0" i="0" u="none" strike="noStrike" kern="1200" cap="none" spc="0" normalizeH="0" baseline="0" noProof="0">
                <a:ln>
                  <a:noFill/>
                </a:ln>
                <a:solidFill>
                  <a:prstClr val="black"/>
                </a:solidFill>
                <a:effectLst/>
                <a:uLnTx/>
                <a:uFillTx/>
                <a:latin typeface="Segoe UI"/>
                <a:ea typeface="+mn-ea"/>
                <a:cs typeface="+mn-cs"/>
              </a:rPr>
            </a:br>
            <a:r>
              <a:rPr kumimoji="0" lang="en-US" sz="1235" b="0" i="0" u="none" strike="noStrike" kern="1200" cap="none" spc="0" normalizeH="0" baseline="0" noProof="0">
                <a:ln>
                  <a:noFill/>
                </a:ln>
                <a:solidFill>
                  <a:prstClr val="black"/>
                </a:solidFill>
                <a:effectLst/>
                <a:uLnTx/>
                <a:uFillTx/>
                <a:latin typeface="Segoe UI"/>
                <a:ea typeface="+mn-ea"/>
                <a:cs typeface="+mn-cs"/>
              </a:rPr>
              <a:t>the screen. </a:t>
            </a:r>
          </a:p>
          <a:p>
            <a:pPr marL="302472" marR="0" lvl="0" indent="-302472" algn="l" defTabSz="806658" rtl="0" eaLnBrk="1" fontAlgn="auto" latinLnBrk="0" hangingPunct="1">
              <a:lnSpc>
                <a:spcPct val="100000"/>
              </a:lnSpc>
              <a:spcBef>
                <a:spcPts val="0"/>
              </a:spcBef>
              <a:spcAft>
                <a:spcPts val="1059"/>
              </a:spcAft>
              <a:buClr>
                <a:srgbClr val="6264A7"/>
              </a:buClr>
              <a:buSzTx/>
              <a:buFont typeface="+mj-lt"/>
              <a:buAutoNum type="arabicPeriod"/>
              <a:tabLst/>
              <a:defRPr/>
            </a:pPr>
            <a:r>
              <a:rPr kumimoji="0" lang="en-US" sz="1235" b="0" i="0" u="none" strike="noStrike" kern="1200" cap="none" spc="0" normalizeH="0" baseline="0" noProof="0">
                <a:ln>
                  <a:noFill/>
                </a:ln>
                <a:solidFill>
                  <a:prstClr val="black"/>
                </a:solidFill>
                <a:effectLst/>
                <a:uLnTx/>
                <a:uFillTx/>
                <a:latin typeface="Segoe UI"/>
                <a:ea typeface="+mn-ea"/>
                <a:cs typeface="+mn-cs"/>
              </a:rPr>
              <a:t>After you select what you want to show, a purple border surrounds what you're sharing. Double click the item selected to start sharing.</a:t>
            </a:r>
          </a:p>
        </p:txBody>
      </p:sp>
      <p:cxnSp>
        <p:nvCxnSpPr>
          <p:cNvPr id="15" name="Straight Connector 14">
            <a:extLst>
              <a:ext uri="{FF2B5EF4-FFF2-40B4-BE49-F238E27FC236}">
                <a16:creationId xmlns:a16="http://schemas.microsoft.com/office/drawing/2014/main" id="{6BAECD2D-B34B-4461-B2AD-C5E52F0B3478}"/>
              </a:ext>
              <a:ext uri="{C183D7F6-B498-43B3-948B-1728B52AA6E4}">
                <adec:decorative xmlns:adec="http://schemas.microsoft.com/office/drawing/2017/decorative" val="1"/>
              </a:ext>
            </a:extLst>
          </p:cNvPr>
          <p:cNvCxnSpPr>
            <a:cxnSpLocks/>
          </p:cNvCxnSpPr>
          <p:nvPr/>
        </p:nvCxnSpPr>
        <p:spPr>
          <a:xfrm>
            <a:off x="6316644" y="1239650"/>
            <a:ext cx="0" cy="5017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0818E493-08EB-4914-A8B3-7F0D79F494AD}"/>
              </a:ext>
              <a:ext uri="{C183D7F6-B498-43B3-948B-1728B52AA6E4}">
                <adec:decorative xmlns:adec="http://schemas.microsoft.com/office/drawing/2017/decorative" val="1"/>
              </a:ext>
            </a:extLst>
          </p:cNvPr>
          <p:cNvSpPr/>
          <p:nvPr/>
        </p:nvSpPr>
        <p:spPr>
          <a:xfrm>
            <a:off x="6425828" y="2928228"/>
            <a:ext cx="117639" cy="222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06658"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Segoe UI"/>
              <a:ea typeface="+mn-ea"/>
              <a:cs typeface="+mn-cs"/>
            </a:endParaRPr>
          </a:p>
        </p:txBody>
      </p:sp>
      <p:sp>
        <p:nvSpPr>
          <p:cNvPr id="100" name="Rectangle 99">
            <a:extLst>
              <a:ext uri="{FF2B5EF4-FFF2-40B4-BE49-F238E27FC236}">
                <a16:creationId xmlns:a16="http://schemas.microsoft.com/office/drawing/2014/main" id="{51AC5D8D-CE56-4C6F-AB68-15B2B6821E41}"/>
              </a:ext>
              <a:ext uri="{C183D7F6-B498-43B3-948B-1728B52AA6E4}">
                <adec:decorative xmlns:adec="http://schemas.microsoft.com/office/drawing/2017/decorative" val="1"/>
              </a:ext>
            </a:extLst>
          </p:cNvPr>
          <p:cNvSpPr/>
          <p:nvPr/>
        </p:nvSpPr>
        <p:spPr>
          <a:xfrm>
            <a:off x="6665408" y="3054816"/>
            <a:ext cx="117639" cy="222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06658"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white"/>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4BA6D90B-B008-4F15-8F66-40616D26EAAB}"/>
              </a:ext>
              <a:ext uri="{C183D7F6-B498-43B3-948B-1728B52AA6E4}">
                <adec:decorative xmlns:adec="http://schemas.microsoft.com/office/drawing/2017/decorative" val="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42715" y="1244980"/>
            <a:ext cx="3491925" cy="1507985"/>
          </a:xfrm>
          <a:prstGeom prst="rect">
            <a:avLst/>
          </a:prstGeom>
        </p:spPr>
      </p:pic>
      <p:pic>
        <p:nvPicPr>
          <p:cNvPr id="57" name="Picture 56">
            <a:extLst>
              <a:ext uri="{FF2B5EF4-FFF2-40B4-BE49-F238E27FC236}">
                <a16:creationId xmlns:a16="http://schemas.microsoft.com/office/drawing/2014/main" id="{61F082F9-6D79-4DBA-BB39-9EDDCB754404}"/>
              </a:ext>
              <a:ext uri="{C183D7F6-B498-43B3-948B-1728B52AA6E4}">
                <adec:decorative xmlns:adec="http://schemas.microsoft.com/office/drawing/2017/decorative" val="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642715" y="3134055"/>
            <a:ext cx="3491925" cy="1507985"/>
          </a:xfrm>
          <a:prstGeom prst="rect">
            <a:avLst/>
          </a:prstGeom>
        </p:spPr>
      </p:pic>
      <p:sp>
        <p:nvSpPr>
          <p:cNvPr id="58" name="TextBox 57">
            <a:extLst>
              <a:ext uri="{FF2B5EF4-FFF2-40B4-BE49-F238E27FC236}">
                <a16:creationId xmlns:a16="http://schemas.microsoft.com/office/drawing/2014/main" id="{C46BC895-2B2A-4A50-B316-65711EC321ED}"/>
              </a:ext>
              <a:ext uri="{C183D7F6-B498-43B3-948B-1728B52AA6E4}">
                <adec:decorative xmlns:adec="http://schemas.microsoft.com/office/drawing/2017/decorative" val="1"/>
              </a:ext>
            </a:extLst>
          </p:cNvPr>
          <p:cNvSpPr txBox="1"/>
          <p:nvPr/>
        </p:nvSpPr>
        <p:spPr>
          <a:xfrm>
            <a:off x="2511525" y="1998973"/>
            <a:ext cx="216706" cy="218821"/>
          </a:xfrm>
          <a:prstGeom prst="ellipse">
            <a:avLst/>
          </a:prstGeom>
          <a:solidFill>
            <a:srgbClr val="0078D4"/>
          </a:solidFill>
          <a:ln w="12700">
            <a:solidFill>
              <a:schemeClr val="bg1"/>
            </a:solidFill>
          </a:ln>
        </p:spPr>
        <p:txBody>
          <a:bodyPr wrap="none" rtlCol="0" anchor="ctr">
            <a:noAutofit/>
          </a:bodyPr>
          <a:lstStyle/>
          <a:p>
            <a:pPr marL="0" marR="0" lvl="0" indent="0" algn="ctr" defTabSz="806658"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a:t>
            </a:r>
          </a:p>
        </p:txBody>
      </p:sp>
      <p:sp>
        <p:nvSpPr>
          <p:cNvPr id="59" name="TextBox 58">
            <a:extLst>
              <a:ext uri="{FF2B5EF4-FFF2-40B4-BE49-F238E27FC236}">
                <a16:creationId xmlns:a16="http://schemas.microsoft.com/office/drawing/2014/main" id="{C5AEB609-BD97-4610-BC64-D63CE11B80EA}"/>
              </a:ext>
              <a:ext uri="{C183D7F6-B498-43B3-948B-1728B52AA6E4}">
                <adec:decorative xmlns:adec="http://schemas.microsoft.com/office/drawing/2017/decorative" val="1"/>
              </a:ext>
            </a:extLst>
          </p:cNvPr>
          <p:cNvSpPr txBox="1"/>
          <p:nvPr/>
        </p:nvSpPr>
        <p:spPr>
          <a:xfrm>
            <a:off x="2511525" y="2506049"/>
            <a:ext cx="216706" cy="218821"/>
          </a:xfrm>
          <a:prstGeom prst="ellipse">
            <a:avLst/>
          </a:prstGeom>
          <a:solidFill>
            <a:srgbClr val="0078D4"/>
          </a:solidFill>
          <a:ln w="12700">
            <a:solidFill>
              <a:schemeClr val="bg1"/>
            </a:solidFill>
          </a:ln>
        </p:spPr>
        <p:txBody>
          <a:bodyPr wrap="none" rtlCol="0" anchor="ctr">
            <a:noAutofit/>
          </a:bodyPr>
          <a:lstStyle/>
          <a:p>
            <a:pPr marL="0" marR="0" lvl="0" indent="0" algn="ctr" defTabSz="806658"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B</a:t>
            </a:r>
          </a:p>
        </p:txBody>
      </p:sp>
      <p:sp>
        <p:nvSpPr>
          <p:cNvPr id="61" name="TextBox 60">
            <a:extLst>
              <a:ext uri="{FF2B5EF4-FFF2-40B4-BE49-F238E27FC236}">
                <a16:creationId xmlns:a16="http://schemas.microsoft.com/office/drawing/2014/main" id="{8F250E6B-C63B-4428-9E38-B6909663C46E}"/>
              </a:ext>
              <a:ext uri="{C183D7F6-B498-43B3-948B-1728B52AA6E4}">
                <adec:decorative xmlns:adec="http://schemas.microsoft.com/office/drawing/2017/decorative" val="1"/>
              </a:ext>
            </a:extLst>
          </p:cNvPr>
          <p:cNvSpPr txBox="1"/>
          <p:nvPr/>
        </p:nvSpPr>
        <p:spPr>
          <a:xfrm>
            <a:off x="2511525" y="2831000"/>
            <a:ext cx="216706" cy="218821"/>
          </a:xfrm>
          <a:prstGeom prst="ellipse">
            <a:avLst/>
          </a:prstGeom>
          <a:solidFill>
            <a:srgbClr val="0078D4"/>
          </a:solidFill>
          <a:ln w="12700">
            <a:solidFill>
              <a:schemeClr val="bg1"/>
            </a:solidFill>
          </a:ln>
        </p:spPr>
        <p:txBody>
          <a:bodyPr wrap="none" rtlCol="0" anchor="ctr">
            <a:noAutofit/>
          </a:bodyPr>
          <a:lstStyle/>
          <a:p>
            <a:pPr marL="0" marR="0" lvl="0" indent="0" algn="ctr" defTabSz="806658"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a:t>
            </a:r>
          </a:p>
        </p:txBody>
      </p:sp>
      <p:sp>
        <p:nvSpPr>
          <p:cNvPr id="62" name="TextBox 61">
            <a:extLst>
              <a:ext uri="{FF2B5EF4-FFF2-40B4-BE49-F238E27FC236}">
                <a16:creationId xmlns:a16="http://schemas.microsoft.com/office/drawing/2014/main" id="{92038B67-A652-4A7B-9BDB-F88E02813FE6}"/>
              </a:ext>
              <a:ext uri="{C183D7F6-B498-43B3-948B-1728B52AA6E4}">
                <adec:decorative xmlns:adec="http://schemas.microsoft.com/office/drawing/2017/decorative" val="1"/>
              </a:ext>
            </a:extLst>
          </p:cNvPr>
          <p:cNvSpPr txBox="1"/>
          <p:nvPr/>
        </p:nvSpPr>
        <p:spPr>
          <a:xfrm>
            <a:off x="2511525" y="3143856"/>
            <a:ext cx="216706" cy="218821"/>
          </a:xfrm>
          <a:prstGeom prst="ellipse">
            <a:avLst/>
          </a:prstGeom>
          <a:solidFill>
            <a:srgbClr val="0078D4"/>
          </a:solidFill>
          <a:ln w="12700">
            <a:solidFill>
              <a:schemeClr val="bg1"/>
            </a:solidFill>
          </a:ln>
        </p:spPr>
        <p:txBody>
          <a:bodyPr wrap="none" rtlCol="0" anchor="ctr">
            <a:noAutofit/>
          </a:bodyPr>
          <a:lstStyle/>
          <a:p>
            <a:pPr marL="0" marR="0" lvl="0" indent="0" algn="ctr" defTabSz="806658"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D</a:t>
            </a:r>
          </a:p>
        </p:txBody>
      </p:sp>
      <p:sp>
        <p:nvSpPr>
          <p:cNvPr id="63" name="TextBox 62">
            <a:extLst>
              <a:ext uri="{FF2B5EF4-FFF2-40B4-BE49-F238E27FC236}">
                <a16:creationId xmlns:a16="http://schemas.microsoft.com/office/drawing/2014/main" id="{A2AFF3A7-3840-4822-B0F6-9FA4AE610BF2}"/>
              </a:ext>
              <a:ext uri="{C183D7F6-B498-43B3-948B-1728B52AA6E4}">
                <adec:decorative xmlns:adec="http://schemas.microsoft.com/office/drawing/2017/decorative" val="1"/>
              </a:ext>
            </a:extLst>
          </p:cNvPr>
          <p:cNvSpPr txBox="1"/>
          <p:nvPr/>
        </p:nvSpPr>
        <p:spPr>
          <a:xfrm>
            <a:off x="2511525" y="3657148"/>
            <a:ext cx="216706" cy="218821"/>
          </a:xfrm>
          <a:prstGeom prst="ellipse">
            <a:avLst/>
          </a:prstGeom>
          <a:solidFill>
            <a:srgbClr val="0078D4"/>
          </a:solidFill>
          <a:ln w="12700">
            <a:solidFill>
              <a:schemeClr val="bg1"/>
            </a:solidFill>
          </a:ln>
        </p:spPr>
        <p:txBody>
          <a:bodyPr wrap="none" rtlCol="0" anchor="ctr">
            <a:noAutofit/>
          </a:bodyPr>
          <a:lstStyle/>
          <a:p>
            <a:pPr marL="0" marR="0" lvl="0" indent="0" algn="ctr" defTabSz="806658"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E</a:t>
            </a:r>
          </a:p>
        </p:txBody>
      </p:sp>
      <p:sp>
        <p:nvSpPr>
          <p:cNvPr id="64" name="TextBox 63">
            <a:extLst>
              <a:ext uri="{FF2B5EF4-FFF2-40B4-BE49-F238E27FC236}">
                <a16:creationId xmlns:a16="http://schemas.microsoft.com/office/drawing/2014/main" id="{874B8046-C338-48B2-A354-79827D3116B9}"/>
              </a:ext>
              <a:ext uri="{C183D7F6-B498-43B3-948B-1728B52AA6E4}">
                <adec:decorative xmlns:adec="http://schemas.microsoft.com/office/drawing/2017/decorative" val="1"/>
              </a:ext>
            </a:extLst>
          </p:cNvPr>
          <p:cNvSpPr txBox="1"/>
          <p:nvPr/>
        </p:nvSpPr>
        <p:spPr>
          <a:xfrm>
            <a:off x="6724225" y="1385649"/>
            <a:ext cx="216706" cy="218821"/>
          </a:xfrm>
          <a:prstGeom prst="ellipse">
            <a:avLst/>
          </a:prstGeom>
          <a:solidFill>
            <a:srgbClr val="0078D4"/>
          </a:solidFill>
          <a:ln w="12700">
            <a:solidFill>
              <a:schemeClr val="bg1"/>
            </a:solidFill>
          </a:ln>
        </p:spPr>
        <p:txBody>
          <a:bodyPr wrap="none" rtlCol="0" anchor="ctr">
            <a:noAutofit/>
          </a:bodyPr>
          <a:lstStyle/>
          <a:p>
            <a:pPr marL="0" marR="0" lvl="0" indent="0" algn="ctr" defTabSz="806658"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a:t>
            </a:r>
          </a:p>
        </p:txBody>
      </p:sp>
      <p:sp>
        <p:nvSpPr>
          <p:cNvPr id="68" name="TextBox 67">
            <a:extLst>
              <a:ext uri="{FF2B5EF4-FFF2-40B4-BE49-F238E27FC236}">
                <a16:creationId xmlns:a16="http://schemas.microsoft.com/office/drawing/2014/main" id="{60A460BD-6C00-43DD-AFFA-C6348513BA9B}"/>
              </a:ext>
              <a:ext uri="{C183D7F6-B498-43B3-948B-1728B52AA6E4}">
                <adec:decorative xmlns:adec="http://schemas.microsoft.com/office/drawing/2017/decorative" val="1"/>
              </a:ext>
            </a:extLst>
          </p:cNvPr>
          <p:cNvSpPr txBox="1"/>
          <p:nvPr/>
        </p:nvSpPr>
        <p:spPr>
          <a:xfrm>
            <a:off x="7890676" y="1385649"/>
            <a:ext cx="216706" cy="218821"/>
          </a:xfrm>
          <a:prstGeom prst="ellipse">
            <a:avLst/>
          </a:prstGeom>
          <a:solidFill>
            <a:srgbClr val="0078D4"/>
          </a:solidFill>
          <a:ln w="12700">
            <a:solidFill>
              <a:schemeClr val="bg1"/>
            </a:solidFill>
          </a:ln>
        </p:spPr>
        <p:txBody>
          <a:bodyPr wrap="none" rtlCol="0" anchor="ctr">
            <a:noAutofit/>
          </a:bodyPr>
          <a:lstStyle/>
          <a:p>
            <a:pPr marL="0" marR="0" lvl="0" indent="0" algn="ctr" defTabSz="806658"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B</a:t>
            </a:r>
          </a:p>
        </p:txBody>
      </p:sp>
      <p:sp>
        <p:nvSpPr>
          <p:cNvPr id="77" name="TextBox 76">
            <a:extLst>
              <a:ext uri="{FF2B5EF4-FFF2-40B4-BE49-F238E27FC236}">
                <a16:creationId xmlns:a16="http://schemas.microsoft.com/office/drawing/2014/main" id="{608CE039-13F3-41E3-A7EE-F98788A429A9}"/>
              </a:ext>
              <a:ext uri="{C183D7F6-B498-43B3-948B-1728B52AA6E4}">
                <adec:decorative xmlns:adec="http://schemas.microsoft.com/office/drawing/2017/decorative" val="1"/>
              </a:ext>
            </a:extLst>
          </p:cNvPr>
          <p:cNvSpPr txBox="1"/>
          <p:nvPr/>
        </p:nvSpPr>
        <p:spPr>
          <a:xfrm>
            <a:off x="6713196" y="3277644"/>
            <a:ext cx="216706" cy="218821"/>
          </a:xfrm>
          <a:prstGeom prst="ellipse">
            <a:avLst/>
          </a:prstGeom>
          <a:solidFill>
            <a:srgbClr val="0078D4"/>
          </a:solidFill>
          <a:ln w="12700">
            <a:solidFill>
              <a:schemeClr val="bg1"/>
            </a:solidFill>
          </a:ln>
        </p:spPr>
        <p:txBody>
          <a:bodyPr wrap="none" rtlCol="0" anchor="ctr">
            <a:noAutofit/>
          </a:bodyPr>
          <a:lstStyle/>
          <a:p>
            <a:pPr marL="0" marR="0" lvl="0" indent="0" algn="ctr" defTabSz="806658"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a:t>
            </a:r>
          </a:p>
        </p:txBody>
      </p:sp>
      <p:sp>
        <p:nvSpPr>
          <p:cNvPr id="78" name="TextBox 77">
            <a:extLst>
              <a:ext uri="{FF2B5EF4-FFF2-40B4-BE49-F238E27FC236}">
                <a16:creationId xmlns:a16="http://schemas.microsoft.com/office/drawing/2014/main" id="{FEA2BE0E-C1CD-4D35-B8E4-BD85F816D24C}"/>
              </a:ext>
              <a:ext uri="{C183D7F6-B498-43B3-948B-1728B52AA6E4}">
                <adec:decorative xmlns:adec="http://schemas.microsoft.com/office/drawing/2017/decorative" val="1"/>
              </a:ext>
            </a:extLst>
          </p:cNvPr>
          <p:cNvSpPr txBox="1"/>
          <p:nvPr/>
        </p:nvSpPr>
        <p:spPr>
          <a:xfrm>
            <a:off x="8388675" y="3277644"/>
            <a:ext cx="216706" cy="218821"/>
          </a:xfrm>
          <a:prstGeom prst="ellipse">
            <a:avLst/>
          </a:prstGeom>
          <a:solidFill>
            <a:srgbClr val="0078D4"/>
          </a:solidFill>
          <a:ln w="12700">
            <a:solidFill>
              <a:schemeClr val="bg1"/>
            </a:solidFill>
          </a:ln>
        </p:spPr>
        <p:txBody>
          <a:bodyPr wrap="none" rtlCol="0" anchor="ctr">
            <a:noAutofit/>
          </a:bodyPr>
          <a:lstStyle/>
          <a:p>
            <a:pPr marL="0" marR="0" lvl="0" indent="0" algn="ctr" defTabSz="806658"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D</a:t>
            </a:r>
          </a:p>
        </p:txBody>
      </p:sp>
      <p:sp>
        <p:nvSpPr>
          <p:cNvPr id="79" name="TextBox 78">
            <a:extLst>
              <a:ext uri="{FF2B5EF4-FFF2-40B4-BE49-F238E27FC236}">
                <a16:creationId xmlns:a16="http://schemas.microsoft.com/office/drawing/2014/main" id="{165DBA96-0072-4E90-850B-F27D5B7B6727}"/>
              </a:ext>
              <a:ext uri="{C183D7F6-B498-43B3-948B-1728B52AA6E4}">
                <adec:decorative xmlns:adec="http://schemas.microsoft.com/office/drawing/2017/decorative" val="1"/>
              </a:ext>
            </a:extLst>
          </p:cNvPr>
          <p:cNvSpPr txBox="1"/>
          <p:nvPr/>
        </p:nvSpPr>
        <p:spPr>
          <a:xfrm>
            <a:off x="9017641" y="3277644"/>
            <a:ext cx="216706" cy="218821"/>
          </a:xfrm>
          <a:prstGeom prst="ellipse">
            <a:avLst/>
          </a:prstGeom>
          <a:solidFill>
            <a:srgbClr val="0078D4"/>
          </a:solidFill>
          <a:ln w="12700">
            <a:solidFill>
              <a:schemeClr val="bg1"/>
            </a:solidFill>
          </a:ln>
        </p:spPr>
        <p:txBody>
          <a:bodyPr wrap="none" rtlCol="0" anchor="ctr">
            <a:noAutofit/>
          </a:bodyPr>
          <a:lstStyle/>
          <a:p>
            <a:pPr marL="0" marR="0" lvl="0" indent="0" algn="ctr" defTabSz="806658"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E</a:t>
            </a:r>
          </a:p>
        </p:txBody>
      </p:sp>
      <p:sp>
        <p:nvSpPr>
          <p:cNvPr id="81" name="object 3">
            <a:extLst>
              <a:ext uri="{FF2B5EF4-FFF2-40B4-BE49-F238E27FC236}">
                <a16:creationId xmlns:a16="http://schemas.microsoft.com/office/drawing/2014/main" id="{C65D08F9-49CC-4E86-AF0C-DAC25E442EC6}"/>
              </a:ext>
            </a:extLst>
          </p:cNvPr>
          <p:cNvSpPr txBox="1"/>
          <p:nvPr/>
        </p:nvSpPr>
        <p:spPr>
          <a:xfrm>
            <a:off x="2175397" y="4875854"/>
            <a:ext cx="3934049" cy="1509385"/>
          </a:xfrm>
          <a:prstGeom prst="rect">
            <a:avLst/>
          </a:prstGeom>
        </p:spPr>
        <p:txBody>
          <a:bodyPr vert="horz" wrap="square" lIns="0" tIns="11204" rIns="0" bIns="0" rtlCol="0">
            <a:spAutoFit/>
          </a:bodyPr>
          <a:lstStyle/>
          <a:p>
            <a:pPr marL="0" marR="0" lvl="0" indent="0" algn="l" defTabSz="806658"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black"/>
                </a:solidFill>
                <a:effectLst/>
                <a:uLnTx/>
                <a:uFillTx/>
                <a:latin typeface="Segoe UI"/>
                <a:ea typeface="+mn-ea"/>
                <a:cs typeface="+mn-cs"/>
              </a:rPr>
              <a:t>Note that the </a:t>
            </a:r>
            <a:r>
              <a:rPr kumimoji="0" lang="en-US" sz="1176" b="1" i="0" u="none" strike="noStrike" kern="1200" cap="none" spc="0" normalizeH="0" baseline="0" noProof="0">
                <a:ln>
                  <a:noFill/>
                </a:ln>
                <a:solidFill>
                  <a:prstClr val="black"/>
                </a:solidFill>
                <a:effectLst/>
                <a:uLnTx/>
                <a:uFillTx/>
                <a:latin typeface="Segoe UI"/>
                <a:ea typeface="+mn-ea"/>
                <a:cs typeface="Segoe UI Semibold" panose="020B0702040204020203" pitchFamily="34" charset="0"/>
              </a:rPr>
              <a:t>Include System Audio</a:t>
            </a:r>
            <a:r>
              <a:rPr kumimoji="0" lang="en-US" sz="1176" b="0" i="0" u="none" strike="noStrike" kern="1200" cap="none" spc="0" normalizeH="0" baseline="0" noProof="0">
                <a:ln>
                  <a:noFill/>
                </a:ln>
                <a:solidFill>
                  <a:prstClr val="black"/>
                </a:solidFill>
                <a:effectLst/>
                <a:uLnTx/>
                <a:uFillTx/>
                <a:latin typeface="Segoe UI"/>
                <a:ea typeface="+mn-ea"/>
                <a:cs typeface="Segoe UI Semibold" panose="020B0702040204020203" pitchFamily="34" charset="0"/>
              </a:rPr>
              <a:t> box </a:t>
            </a:r>
            <a:r>
              <a:rPr kumimoji="0" lang="en-US" sz="1176" b="0" i="0" u="none" strike="noStrike" kern="1200" cap="none" spc="0" normalizeH="0" baseline="0" noProof="0">
                <a:ln>
                  <a:noFill/>
                </a:ln>
                <a:solidFill>
                  <a:prstClr val="black"/>
                </a:solidFill>
                <a:effectLst/>
                <a:uLnTx/>
                <a:uFillTx/>
                <a:latin typeface="Segoe UI"/>
                <a:ea typeface="+mn-ea"/>
                <a:cs typeface="+mn-cs"/>
              </a:rPr>
              <a:t>is unchecked by default. Check if you want to play a video or audio clip as part of a presentation. </a:t>
            </a:r>
          </a:p>
          <a:p>
            <a:pPr marL="0" marR="0" lvl="0" indent="0" algn="l" defTabSz="80665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6264A7"/>
              </a:solidFill>
              <a:effectLst/>
              <a:uLnTx/>
              <a:uFillTx/>
              <a:latin typeface="Segoe UI"/>
              <a:ea typeface="+mn-ea"/>
              <a:cs typeface="+mn-cs"/>
            </a:endParaRPr>
          </a:p>
          <a:p>
            <a:pPr marL="0" marR="0" lvl="0" indent="0" algn="l" defTabSz="80665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a:ln>
                  <a:noFill/>
                </a:ln>
                <a:solidFill>
                  <a:prstClr val="black"/>
                </a:solidFill>
                <a:effectLst/>
                <a:uLnTx/>
                <a:uFillTx/>
                <a:latin typeface="Segoe UI"/>
                <a:ea typeface="+mn-ea"/>
                <a:cs typeface="+mn-cs"/>
              </a:rPr>
              <a:t>*When sharing directly from PowerPoint, Word, etc. the audience may scroll through the pages independently of the presenter (without impacting the presentation). If you don’t want people to be able to independently navigate through the PowerPoint file you are sharing, select        (it’s next to </a:t>
            </a:r>
            <a:r>
              <a:rPr kumimoji="0" lang="en-US" sz="1029"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Stop presenting</a:t>
            </a:r>
            <a:r>
              <a:rPr kumimoji="0" lang="en-US" sz="1029" b="0" i="0" u="none" strike="noStrike" kern="1200" cap="none" spc="0" normalizeH="0" baseline="0" noProof="0">
                <a:ln>
                  <a:noFill/>
                </a:ln>
                <a:solidFill>
                  <a:prstClr val="black"/>
                </a:solidFill>
                <a:effectLst/>
                <a:uLnTx/>
                <a:uFillTx/>
                <a:latin typeface="Segoe UI"/>
                <a:ea typeface="+mn-ea"/>
                <a:cs typeface="+mn-cs"/>
              </a:rPr>
              <a:t>) to prevent it. </a:t>
            </a:r>
            <a:endParaRPr kumimoji="0" sz="1029" b="0" i="0" u="none" strike="noStrike" kern="1200" cap="none" spc="0" normalizeH="0" baseline="0" noProof="0">
              <a:ln>
                <a:noFill/>
              </a:ln>
              <a:solidFill>
                <a:prstClr val="black"/>
              </a:solidFill>
              <a:effectLst/>
              <a:uLnTx/>
              <a:uFillTx/>
              <a:latin typeface="Gadugi"/>
              <a:ea typeface="+mn-ea"/>
              <a:cs typeface="Gadugi"/>
            </a:endParaRPr>
          </a:p>
        </p:txBody>
      </p:sp>
      <p:pic>
        <p:nvPicPr>
          <p:cNvPr id="82" name="Picture 81">
            <a:extLst>
              <a:ext uri="{FF2B5EF4-FFF2-40B4-BE49-F238E27FC236}">
                <a16:creationId xmlns:a16="http://schemas.microsoft.com/office/drawing/2014/main" id="{93B4F80C-73D2-4E70-8822-BB0619726BEF}"/>
              </a:ext>
              <a:ext uri="{C183D7F6-B498-43B3-948B-1728B52AA6E4}">
                <adec:decorative xmlns:adec="http://schemas.microsoft.com/office/drawing/2017/decorative" val="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040547" y="6211135"/>
            <a:ext cx="164227" cy="125420"/>
          </a:xfrm>
          <a:prstGeom prst="rect">
            <a:avLst/>
          </a:prstGeom>
        </p:spPr>
      </p:pic>
      <p:pic>
        <p:nvPicPr>
          <p:cNvPr id="84" name="Picture 83">
            <a:extLst>
              <a:ext uri="{FF2B5EF4-FFF2-40B4-BE49-F238E27FC236}">
                <a16:creationId xmlns:a16="http://schemas.microsoft.com/office/drawing/2014/main" id="{A5F308A2-4214-4267-B94A-A456AD93BD2D}"/>
              </a:ext>
              <a:ext uri="{C183D7F6-B498-43B3-948B-1728B52AA6E4}">
                <adec:decorative xmlns:adec="http://schemas.microsoft.com/office/drawing/2017/decorative" val="1"/>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4504872" y="1364388"/>
            <a:ext cx="298589" cy="217265"/>
          </a:xfrm>
          <a:prstGeom prst="rect">
            <a:avLst/>
          </a:prstGeom>
        </p:spPr>
      </p:pic>
      <p:sp>
        <p:nvSpPr>
          <p:cNvPr id="2" name="Footer Placeholder 5">
            <a:extLst>
              <a:ext uri="{FF2B5EF4-FFF2-40B4-BE49-F238E27FC236}">
                <a16:creationId xmlns:a16="http://schemas.microsoft.com/office/drawing/2014/main" id="{D3FEF0A1-B8D7-4E5A-A0B9-9807C7424B62}"/>
              </a:ext>
              <a:ext uri="{C183D7F6-B498-43B3-948B-1728B52AA6E4}">
                <adec:decorative xmlns:adec="http://schemas.microsoft.com/office/drawing/2017/decorative" val="1"/>
              </a:ext>
            </a:extLst>
          </p:cNvPr>
          <p:cNvSpPr txBox="1">
            <a:spLocks/>
          </p:cNvSpPr>
          <p:nvPr/>
        </p:nvSpPr>
        <p:spPr>
          <a:xfrm>
            <a:off x="361840" y="6543159"/>
            <a:ext cx="11586711" cy="118279"/>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a:ln>
                  <a:noFill/>
                </a:ln>
                <a:solidFill>
                  <a:prstClr val="black"/>
                </a:solidFill>
                <a:effectLst/>
                <a:uLnTx/>
                <a:uFillTx/>
                <a:latin typeface="Segoe UI"/>
                <a:ea typeface="+mn-ea"/>
                <a:cs typeface="+mn-cs"/>
              </a:rPr>
              <a:t>© Microsoft Corporation                                                                                  								                      Microsoft 365 </a:t>
            </a:r>
          </a:p>
        </p:txBody>
      </p:sp>
      <p:sp>
        <p:nvSpPr>
          <p:cNvPr id="6" name="TextBox 5">
            <a:extLst>
              <a:ext uri="{FF2B5EF4-FFF2-40B4-BE49-F238E27FC236}">
                <a16:creationId xmlns:a16="http://schemas.microsoft.com/office/drawing/2014/main" id="{1756B170-2D1C-4940-922F-B7C8CB5454BB}"/>
              </a:ext>
              <a:ext uri="{C183D7F6-B498-43B3-948B-1728B52AA6E4}">
                <adec:decorative xmlns:adec="http://schemas.microsoft.com/office/drawing/2017/decorative" val="1"/>
              </a:ext>
            </a:extLst>
          </p:cNvPr>
          <p:cNvSpPr txBox="1"/>
          <p:nvPr/>
        </p:nvSpPr>
        <p:spPr>
          <a:xfrm>
            <a:off x="11739725" y="6094498"/>
            <a:ext cx="452276" cy="323601"/>
          </a:xfrm>
          <a:prstGeom prst="rect">
            <a:avLst/>
          </a:prstGeom>
          <a:solidFill>
            <a:schemeClr val="tx1">
              <a:lumMod val="10000"/>
              <a:lumOff val="90000"/>
            </a:schemeClr>
          </a:solidFill>
        </p:spPr>
        <p:txBody>
          <a:bodyPr wrap="none" lIns="134464" tIns="89642" rIns="134464" bIns="89642" rtlCol="0">
            <a:spAutoFit/>
          </a:bodyPr>
          <a:lstStyle/>
          <a:p>
            <a:pPr marL="0" marR="0" lvl="0" indent="0" algn="r" defTabSz="914367"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t>101</a:t>
            </a:r>
          </a:p>
        </p:txBody>
      </p:sp>
    </p:spTree>
    <p:extLst>
      <p:ext uri="{BB962C8B-B14F-4D97-AF65-F5344CB8AC3E}">
        <p14:creationId xmlns:p14="http://schemas.microsoft.com/office/powerpoint/2010/main" val="22773971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12">
            <a:extLst>
              <a:ext uri="{FF2B5EF4-FFF2-40B4-BE49-F238E27FC236}">
                <a16:creationId xmlns:a16="http://schemas.microsoft.com/office/drawing/2014/main" id="{8BBF12FF-8460-4AC8-A31A-E08A9D584DC3}"/>
              </a:ext>
            </a:extLst>
          </p:cNvPr>
          <p:cNvSpPr txBox="1">
            <a:spLocks noGrp="1"/>
          </p:cNvSpPr>
          <p:nvPr>
            <p:ph type="title"/>
          </p:nvPr>
        </p:nvSpPr>
        <p:spPr>
          <a:xfrm>
            <a:off x="361839" y="247061"/>
            <a:ext cx="9654767" cy="543108"/>
          </a:xfrm>
        </p:spPr>
        <p:txBody>
          <a:bodyPr/>
          <a:lstStyle/>
          <a:p>
            <a:r>
              <a:rPr lang="en-US">
                <a:solidFill>
                  <a:schemeClr val="tx1"/>
                </a:solidFill>
                <a:latin typeface="Segoe UI Semibold" panose="020B0702040204020203" pitchFamily="34" charset="0"/>
                <a:cs typeface="Segoe UI Semibold" panose="020B0702040204020203" pitchFamily="34" charset="0"/>
              </a:rPr>
              <a:t>More Actions icon  </a:t>
            </a:r>
          </a:p>
        </p:txBody>
      </p:sp>
      <p:sp>
        <p:nvSpPr>
          <p:cNvPr id="13" name="TextBox 12">
            <a:extLst>
              <a:ext uri="{FF2B5EF4-FFF2-40B4-BE49-F238E27FC236}">
                <a16:creationId xmlns:a16="http://schemas.microsoft.com/office/drawing/2014/main" id="{28429861-0430-4996-B544-245B2F706EF9}"/>
              </a:ext>
            </a:extLst>
          </p:cNvPr>
          <p:cNvSpPr txBox="1"/>
          <p:nvPr/>
        </p:nvSpPr>
        <p:spPr>
          <a:xfrm>
            <a:off x="2181377" y="1452407"/>
            <a:ext cx="4249687" cy="4900630"/>
          </a:xfrm>
          <a:prstGeom prst="rect">
            <a:avLst/>
          </a:prstGeom>
          <a:noFill/>
        </p:spPr>
        <p:txBody>
          <a:bodyPr wrap="square" lIns="0" rtlCol="0">
            <a:noAutofit/>
          </a:bodyPr>
          <a:lstStyle/>
          <a:p>
            <a:pPr marL="0" marR="0" lvl="0" indent="0" algn="l" defTabSz="806658" rtl="0" eaLnBrk="1" fontAlgn="auto" latinLnBrk="0" hangingPunct="1">
              <a:lnSpc>
                <a:spcPct val="100000"/>
              </a:lnSpc>
              <a:spcBef>
                <a:spcPts val="0"/>
              </a:spcBef>
              <a:spcAft>
                <a:spcPts val="588"/>
              </a:spcAft>
              <a:buClrTx/>
              <a:buSzTx/>
              <a:buFontTx/>
              <a:buNone/>
              <a:tabLst/>
              <a:defRPr/>
            </a:pPr>
            <a:r>
              <a:rPr kumimoji="0" lang="en-US" sz="1176" b="1" i="0" u="none" strike="noStrike" kern="1200" cap="none" spc="0" normalizeH="0" baseline="0" noProof="0">
                <a:ln>
                  <a:noFill/>
                </a:ln>
                <a:solidFill>
                  <a:srgbClr val="0078D4"/>
                </a:solidFill>
                <a:effectLst/>
                <a:uLnTx/>
                <a:uFillTx/>
                <a:latin typeface="Segoe UI"/>
                <a:ea typeface="+mn-ea"/>
                <a:cs typeface="Segoe UI Semibold" panose="020B0702040204020203" pitchFamily="34" charset="0"/>
              </a:rPr>
              <a:t>Device Settings</a:t>
            </a:r>
            <a:r>
              <a:rPr kumimoji="0" lang="en-US" sz="1176" b="1" i="0" u="none" strike="noStrike" kern="1200" cap="none" spc="0" normalizeH="0" baseline="0" noProof="0">
                <a:ln>
                  <a:noFill/>
                </a:ln>
                <a:solidFill>
                  <a:srgbClr val="6264A7"/>
                </a:solidFill>
                <a:effectLst/>
                <a:uLnTx/>
                <a:uFillTx/>
                <a:latin typeface="Segoe UI Semibold" panose="020B0702040204020203" pitchFamily="34" charset="0"/>
                <a:ea typeface="+mn-ea"/>
                <a:cs typeface="Segoe UI Semibold" panose="020B0702040204020203" pitchFamily="34" charset="0"/>
              </a:rPr>
              <a:t>: </a:t>
            </a:r>
            <a:r>
              <a:rPr kumimoji="0" lang="en-US" sz="1176" b="0" i="0" u="none" strike="noStrike" kern="1200" cap="none" spc="0" normalizeH="0" baseline="0" noProof="0">
                <a:ln>
                  <a:noFill/>
                </a:ln>
                <a:solidFill>
                  <a:prstClr val="black"/>
                </a:solidFill>
                <a:effectLst/>
                <a:uLnTx/>
                <a:uFillTx/>
                <a:latin typeface="Segoe UI"/>
                <a:ea typeface="+mn-ea"/>
                <a:cs typeface="+mn-cs"/>
              </a:rPr>
              <a:t>Select audio device and camera settings. Set restrictions to allow parties to move through shared presentations on their own.</a:t>
            </a:r>
          </a:p>
          <a:p>
            <a:pPr marL="0" marR="0" lvl="0" indent="0" algn="l" defTabSz="806658" rtl="0" eaLnBrk="1" fontAlgn="auto" latinLnBrk="0" hangingPunct="1">
              <a:lnSpc>
                <a:spcPct val="100000"/>
              </a:lnSpc>
              <a:spcBef>
                <a:spcPts val="0"/>
              </a:spcBef>
              <a:spcAft>
                <a:spcPts val="588"/>
              </a:spcAft>
              <a:buClrTx/>
              <a:buSzTx/>
              <a:buFontTx/>
              <a:buNone/>
              <a:tabLst/>
              <a:defRPr/>
            </a:pPr>
            <a:r>
              <a:rPr kumimoji="0" lang="en-US" sz="1176" b="1" i="0" u="none" strike="noStrike" kern="1200" cap="none" spc="0" normalizeH="0" baseline="0" noProof="0">
                <a:ln>
                  <a:noFill/>
                </a:ln>
                <a:solidFill>
                  <a:srgbClr val="0078D4"/>
                </a:solidFill>
                <a:effectLst/>
                <a:uLnTx/>
                <a:uFillTx/>
                <a:latin typeface="Segoe UI"/>
                <a:ea typeface="+mn-ea"/>
                <a:cs typeface="Segoe UI Semibold" panose="020B0702040204020203" pitchFamily="34" charset="0"/>
              </a:rPr>
              <a:t>Show Meeting Notes</a:t>
            </a:r>
            <a:r>
              <a:rPr kumimoji="0" lang="en-US" sz="1176" b="0" i="0" u="none" strike="noStrike" kern="1200" cap="none" spc="0" normalizeH="0" baseline="0" noProof="0">
                <a:ln>
                  <a:noFill/>
                </a:ln>
                <a:solidFill>
                  <a:prstClr val="black"/>
                </a:solidFill>
                <a:effectLst/>
                <a:uLnTx/>
                <a:uFillTx/>
                <a:latin typeface="Segoe UI"/>
                <a:ea typeface="+mn-ea"/>
                <a:cs typeface="+mn-cs"/>
              </a:rPr>
              <a:t>: Notes you take are shared with others and are accessible before, during and after the meeting. </a:t>
            </a:r>
          </a:p>
          <a:p>
            <a:pPr marL="0" marR="0" lvl="0" indent="0" algn="l" defTabSz="806658" rtl="0" eaLnBrk="1" fontAlgn="auto" latinLnBrk="0" hangingPunct="1">
              <a:lnSpc>
                <a:spcPct val="100000"/>
              </a:lnSpc>
              <a:spcBef>
                <a:spcPts val="0"/>
              </a:spcBef>
              <a:spcAft>
                <a:spcPts val="588"/>
              </a:spcAft>
              <a:buClrTx/>
              <a:buSzTx/>
              <a:buFontTx/>
              <a:buNone/>
              <a:tabLst/>
              <a:defRPr/>
            </a:pPr>
            <a:r>
              <a:rPr kumimoji="0" lang="en-US" sz="1176" b="1" i="0" u="none" strike="noStrike" kern="1200" cap="none" spc="0" normalizeH="0" baseline="0" noProof="0">
                <a:ln>
                  <a:noFill/>
                </a:ln>
                <a:solidFill>
                  <a:srgbClr val="0078D4"/>
                </a:solidFill>
                <a:effectLst/>
                <a:uLnTx/>
                <a:uFillTx/>
                <a:latin typeface="Segoe UI"/>
                <a:ea typeface="+mn-ea"/>
                <a:cs typeface="Segoe UI Semibold" panose="020B0702040204020203" pitchFamily="34" charset="0"/>
              </a:rPr>
              <a:t>Meeting Details</a:t>
            </a:r>
            <a:r>
              <a:rPr kumimoji="0" lang="en-US" sz="1176" b="0" i="0" u="none" strike="noStrike" kern="1200" cap="none" spc="0" normalizeH="0" baseline="0" noProof="0">
                <a:ln>
                  <a:noFill/>
                </a:ln>
                <a:solidFill>
                  <a:prstClr val="black"/>
                </a:solidFill>
                <a:effectLst/>
                <a:uLnTx/>
                <a:uFillTx/>
                <a:latin typeface="Segoe UI"/>
                <a:ea typeface="+mn-ea"/>
                <a:cs typeface="+mn-cs"/>
              </a:rPr>
              <a:t>: Join meeting link info/ dial info. </a:t>
            </a:r>
          </a:p>
          <a:p>
            <a:pPr marL="0" marR="0" lvl="0" indent="0" algn="l" defTabSz="806658" rtl="0" eaLnBrk="1" fontAlgn="auto" latinLnBrk="0" hangingPunct="1">
              <a:lnSpc>
                <a:spcPct val="100000"/>
              </a:lnSpc>
              <a:spcBef>
                <a:spcPts val="0"/>
              </a:spcBef>
              <a:spcAft>
                <a:spcPts val="588"/>
              </a:spcAft>
              <a:buClrTx/>
              <a:buSzTx/>
              <a:buFontTx/>
              <a:buNone/>
              <a:tabLst/>
              <a:defRPr/>
            </a:pPr>
            <a:r>
              <a:rPr kumimoji="0" lang="en-US" sz="1176" b="1" i="0" u="none" strike="noStrike" kern="1200" cap="none" spc="0" normalizeH="0" baseline="0" noProof="0">
                <a:ln>
                  <a:noFill/>
                </a:ln>
                <a:solidFill>
                  <a:srgbClr val="0078D4"/>
                </a:solidFill>
                <a:effectLst/>
                <a:uLnTx/>
                <a:uFillTx/>
                <a:latin typeface="Segoe UI"/>
                <a:ea typeface="+mn-ea"/>
                <a:cs typeface="Segoe UI Semibold" panose="020B0702040204020203" pitchFamily="34" charset="0"/>
              </a:rPr>
              <a:t>Call Me</a:t>
            </a:r>
            <a:r>
              <a:rPr kumimoji="0" lang="en-US" sz="1176" b="0" i="0" u="none" strike="noStrike" kern="1200" cap="none" spc="0" normalizeH="0" baseline="0" noProof="0">
                <a:ln>
                  <a:noFill/>
                </a:ln>
                <a:solidFill>
                  <a:prstClr val="black"/>
                </a:solidFill>
                <a:effectLst/>
                <a:uLnTx/>
                <a:uFillTx/>
                <a:latin typeface="Segoe UI"/>
                <a:ea typeface="+mn-ea"/>
                <a:cs typeface="+mn-cs"/>
              </a:rPr>
              <a:t>: Transfer call to another device. </a:t>
            </a:r>
          </a:p>
          <a:p>
            <a:pPr marL="0" marR="0" lvl="0" indent="0" algn="l" defTabSz="806658" rtl="0" eaLnBrk="1" fontAlgn="auto" latinLnBrk="0" hangingPunct="1">
              <a:lnSpc>
                <a:spcPct val="100000"/>
              </a:lnSpc>
              <a:spcBef>
                <a:spcPts val="0"/>
              </a:spcBef>
              <a:spcAft>
                <a:spcPts val="588"/>
              </a:spcAft>
              <a:buClrTx/>
              <a:buSzTx/>
              <a:buFontTx/>
              <a:buNone/>
              <a:tabLst/>
              <a:defRPr/>
            </a:pPr>
            <a:r>
              <a:rPr kumimoji="0" lang="en-US" sz="1176" b="1" i="0" u="none" strike="noStrike" kern="1200" cap="none" spc="0" normalizeH="0" baseline="0" noProof="0">
                <a:ln>
                  <a:noFill/>
                </a:ln>
                <a:solidFill>
                  <a:srgbClr val="0078D4"/>
                </a:solidFill>
                <a:effectLst/>
                <a:uLnTx/>
                <a:uFillTx/>
                <a:latin typeface="Segoe UI"/>
                <a:ea typeface="+mn-ea"/>
                <a:cs typeface="Segoe UI Semibold" panose="020B0702040204020203" pitchFamily="34" charset="0"/>
              </a:rPr>
              <a:t>Apply Background Effects</a:t>
            </a:r>
            <a:r>
              <a:rPr kumimoji="0" lang="en-US" sz="1176" b="0" i="0" u="none" strike="noStrike" kern="1200" cap="none" spc="0" normalizeH="0" baseline="0" noProof="0">
                <a:ln>
                  <a:noFill/>
                </a:ln>
                <a:solidFill>
                  <a:prstClr val="black"/>
                </a:solidFill>
                <a:effectLst/>
                <a:uLnTx/>
                <a:uFillTx/>
                <a:latin typeface="Segoe UI"/>
                <a:ea typeface="+mn-ea"/>
                <a:cs typeface="+mn-cs"/>
              </a:rPr>
              <a:t>: Apply blur background or apply a custom background so participants in the meeting are not distracted by what’s going on behind you when your camera is turned on. </a:t>
            </a:r>
          </a:p>
          <a:p>
            <a:pPr marL="0" marR="0" lvl="0" indent="0" algn="l" defTabSz="806658" rtl="0" eaLnBrk="1" fontAlgn="auto" latinLnBrk="0" hangingPunct="1">
              <a:lnSpc>
                <a:spcPct val="100000"/>
              </a:lnSpc>
              <a:spcBef>
                <a:spcPts val="0"/>
              </a:spcBef>
              <a:spcAft>
                <a:spcPts val="588"/>
              </a:spcAft>
              <a:buClrTx/>
              <a:buSzTx/>
              <a:buFontTx/>
              <a:buNone/>
              <a:tabLst/>
              <a:defRPr/>
            </a:pPr>
            <a:r>
              <a:rPr kumimoji="0" lang="en-US" sz="1176" b="1" i="0" u="none" strike="noStrike" kern="1200" cap="none" spc="0" normalizeH="0" baseline="0" noProof="0">
                <a:ln>
                  <a:noFill/>
                </a:ln>
                <a:solidFill>
                  <a:srgbClr val="0078D4"/>
                </a:solidFill>
                <a:effectLst/>
                <a:uLnTx/>
                <a:uFillTx/>
                <a:latin typeface="Segoe UI"/>
                <a:ea typeface="+mn-ea"/>
                <a:cs typeface="Segoe UI Semibold" panose="020B0702040204020203" pitchFamily="34" charset="0"/>
              </a:rPr>
              <a:t>Turn On Live Captions</a:t>
            </a:r>
            <a:r>
              <a:rPr kumimoji="0" lang="en-US" sz="1176" b="0" i="0" u="none" strike="noStrike" kern="1200" cap="none" spc="0" normalizeH="0" baseline="0" noProof="0">
                <a:ln>
                  <a:noFill/>
                </a:ln>
                <a:solidFill>
                  <a:prstClr val="black"/>
                </a:solidFill>
                <a:effectLst/>
                <a:uLnTx/>
                <a:uFillTx/>
                <a:latin typeface="Segoe UI"/>
                <a:ea typeface="+mn-ea"/>
                <a:cs typeface="+mn-cs"/>
              </a:rPr>
              <a:t>: Live captions can make your meeting more inclusive to participants who are deaf or hard of hearing, people with different levels of language proficiency, and participants in a loud place. </a:t>
            </a:r>
          </a:p>
          <a:p>
            <a:pPr marL="0" marR="0" lvl="0" indent="0" algn="l" defTabSz="806658" rtl="0" eaLnBrk="1" fontAlgn="auto" latinLnBrk="0" hangingPunct="1">
              <a:lnSpc>
                <a:spcPct val="100000"/>
              </a:lnSpc>
              <a:spcBef>
                <a:spcPts val="0"/>
              </a:spcBef>
              <a:spcAft>
                <a:spcPts val="588"/>
              </a:spcAft>
              <a:buClrTx/>
              <a:buSzTx/>
              <a:buFontTx/>
              <a:buNone/>
              <a:tabLst/>
              <a:defRPr/>
            </a:pPr>
            <a:r>
              <a:rPr kumimoji="0" lang="en-US" sz="1176" b="1" i="0" u="none" strike="noStrike" kern="1200" cap="none" spc="0" normalizeH="0" baseline="0" noProof="0">
                <a:ln>
                  <a:noFill/>
                </a:ln>
                <a:solidFill>
                  <a:srgbClr val="0078D4"/>
                </a:solidFill>
                <a:effectLst/>
                <a:uLnTx/>
                <a:uFillTx/>
                <a:latin typeface="Segoe UI"/>
                <a:ea typeface="+mn-ea"/>
                <a:cs typeface="Segoe UI Semibold" panose="020B0702040204020203" pitchFamily="34" charset="0"/>
              </a:rPr>
              <a:t>Start Recording</a:t>
            </a:r>
            <a:r>
              <a:rPr kumimoji="0" lang="en-US" sz="1176" b="0" i="0" u="none" strike="noStrike" kern="1200" cap="none" spc="0" normalizeH="0" baseline="0" noProof="0">
                <a:ln>
                  <a:noFill/>
                </a:ln>
                <a:solidFill>
                  <a:prstClr val="black"/>
                </a:solidFill>
                <a:effectLst/>
                <a:uLnTx/>
                <a:uFillTx/>
                <a:latin typeface="Segoe UI"/>
                <a:ea typeface="+mn-ea"/>
                <a:cs typeface="+mn-cs"/>
              </a:rPr>
              <a:t>: When you record a meeting, a banner will appear, letting attendees know that the recording has begun. You can access the recording after the meeting ends in the meeting chat or in Stream. </a:t>
            </a:r>
          </a:p>
          <a:p>
            <a:pPr marL="0" marR="0" lvl="0" indent="0" algn="l" defTabSz="806658" rtl="0" eaLnBrk="1" fontAlgn="auto" latinLnBrk="0" hangingPunct="1">
              <a:lnSpc>
                <a:spcPct val="100000"/>
              </a:lnSpc>
              <a:spcBef>
                <a:spcPts val="0"/>
              </a:spcBef>
              <a:spcAft>
                <a:spcPts val="588"/>
              </a:spcAft>
              <a:buClrTx/>
              <a:buSzTx/>
              <a:buFontTx/>
              <a:buNone/>
              <a:tabLst/>
              <a:defRPr/>
            </a:pPr>
            <a:r>
              <a:rPr kumimoji="0" lang="en-US" sz="1176" b="1" i="0" u="none" strike="noStrike" kern="1200" cap="none" spc="0" normalizeH="0" baseline="0" noProof="0">
                <a:ln>
                  <a:noFill/>
                </a:ln>
                <a:solidFill>
                  <a:srgbClr val="0078D4"/>
                </a:solidFill>
                <a:effectLst/>
                <a:uLnTx/>
                <a:uFillTx/>
                <a:latin typeface="Segoe UI"/>
                <a:ea typeface="+mn-ea"/>
                <a:cs typeface="Segoe UI Semibold" panose="020B0702040204020203" pitchFamily="34" charset="0"/>
              </a:rPr>
              <a:t>Keypad</a:t>
            </a:r>
            <a:r>
              <a:rPr kumimoji="0" lang="en-US" sz="1176" b="0" i="0" u="none" strike="noStrike" kern="1200" cap="none" spc="0" normalizeH="0" baseline="0" noProof="0">
                <a:ln>
                  <a:noFill/>
                </a:ln>
                <a:solidFill>
                  <a:prstClr val="black"/>
                </a:solidFill>
                <a:effectLst/>
                <a:uLnTx/>
                <a:uFillTx/>
                <a:latin typeface="Segoe UI"/>
                <a:ea typeface="+mn-ea"/>
                <a:cs typeface="+mn-cs"/>
              </a:rPr>
              <a:t>: Dial out from the Teams meeting using the Teams Audio Conferencing Services. </a:t>
            </a:r>
          </a:p>
          <a:p>
            <a:pPr marL="0" marR="0" lvl="0" indent="0" algn="l" defTabSz="806658" rtl="0" eaLnBrk="1" fontAlgn="auto" latinLnBrk="0" hangingPunct="1">
              <a:lnSpc>
                <a:spcPct val="100000"/>
              </a:lnSpc>
              <a:spcBef>
                <a:spcPts val="0"/>
              </a:spcBef>
              <a:spcAft>
                <a:spcPts val="588"/>
              </a:spcAft>
              <a:buClrTx/>
              <a:buSzTx/>
              <a:buFontTx/>
              <a:buNone/>
              <a:tabLst/>
              <a:defRPr/>
            </a:pPr>
            <a:r>
              <a:rPr kumimoji="0" lang="en-US" sz="1176" b="1" i="0" u="none" strike="noStrike" kern="1200" cap="none" spc="0" normalizeH="0" baseline="0" noProof="0">
                <a:ln>
                  <a:noFill/>
                </a:ln>
                <a:solidFill>
                  <a:srgbClr val="0078D4"/>
                </a:solidFill>
                <a:effectLst/>
                <a:uLnTx/>
                <a:uFillTx/>
                <a:latin typeface="Segoe UI"/>
                <a:ea typeface="+mn-ea"/>
                <a:cs typeface="Segoe UI Semibold" panose="020B0702040204020203" pitchFamily="34" charset="0"/>
              </a:rPr>
              <a:t>Turn Off Incoming Video</a:t>
            </a:r>
            <a:r>
              <a:rPr kumimoji="0" lang="en-US" sz="1176" b="0" i="0" u="none" strike="noStrike" kern="1200" cap="none" spc="0" normalizeH="0" baseline="0" noProof="0">
                <a:ln>
                  <a:noFill/>
                </a:ln>
                <a:solidFill>
                  <a:prstClr val="black"/>
                </a:solidFill>
                <a:effectLst/>
                <a:uLnTx/>
                <a:uFillTx/>
                <a:latin typeface="Segoe UI"/>
                <a:ea typeface="+mn-ea"/>
                <a:cs typeface="+mn-cs"/>
              </a:rPr>
              <a:t>: Help the quality of the audio on incoming video by turning off video.</a:t>
            </a:r>
          </a:p>
        </p:txBody>
      </p:sp>
      <p:cxnSp>
        <p:nvCxnSpPr>
          <p:cNvPr id="15" name="Straight Connector 14">
            <a:extLst>
              <a:ext uri="{FF2B5EF4-FFF2-40B4-BE49-F238E27FC236}">
                <a16:creationId xmlns:a16="http://schemas.microsoft.com/office/drawing/2014/main" id="{6BAECD2D-B34B-4461-B2AD-C5E52F0B3478}"/>
              </a:ext>
              <a:ext uri="{C183D7F6-B498-43B3-948B-1728B52AA6E4}">
                <adec:decorative xmlns:adec="http://schemas.microsoft.com/office/drawing/2017/decorative" val="1"/>
              </a:ext>
            </a:extLst>
          </p:cNvPr>
          <p:cNvCxnSpPr>
            <a:cxnSpLocks/>
          </p:cNvCxnSpPr>
          <p:nvPr/>
        </p:nvCxnSpPr>
        <p:spPr>
          <a:xfrm>
            <a:off x="6644187" y="1087060"/>
            <a:ext cx="0" cy="540645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29BB229-12F0-40DE-8B7B-C3BB0DE17E0D}"/>
              </a:ext>
              <a:ext uri="{C183D7F6-B498-43B3-948B-1728B52AA6E4}">
                <adec:decorative xmlns:adec="http://schemas.microsoft.com/office/drawing/2017/decorative" val="1"/>
              </a:ext>
            </a:extLst>
          </p:cNvPr>
          <p:cNvSpPr txBox="1"/>
          <p:nvPr/>
        </p:nvSpPr>
        <p:spPr>
          <a:xfrm>
            <a:off x="1862457" y="1473895"/>
            <a:ext cx="214643" cy="214643"/>
          </a:xfrm>
          <a:prstGeom prst="ellipse">
            <a:avLst/>
          </a:prstGeom>
          <a:solidFill>
            <a:srgbClr val="0078D4"/>
          </a:solidFill>
          <a:ln w="12700">
            <a:solidFill>
              <a:schemeClr val="bg1"/>
            </a:solidFill>
          </a:ln>
        </p:spPr>
        <p:txBody>
          <a:bodyPr wrap="square" rtlCol="0" anchor="ctr">
            <a:noAutofit/>
          </a:bodyPr>
          <a:lstStyle/>
          <a:p>
            <a:pPr marL="0" marR="0" lvl="0" indent="0" algn="ctr" defTabSz="806658"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1</a:t>
            </a:r>
          </a:p>
        </p:txBody>
      </p:sp>
      <p:pic>
        <p:nvPicPr>
          <p:cNvPr id="22" name="Picture 21">
            <a:extLst>
              <a:ext uri="{FF2B5EF4-FFF2-40B4-BE49-F238E27FC236}">
                <a16:creationId xmlns:a16="http://schemas.microsoft.com/office/drawing/2014/main" id="{4F9E9231-B3FB-4460-AF52-F6CB67453452}"/>
              </a:ext>
              <a:ext uri="{C183D7F6-B498-43B3-948B-1728B52AA6E4}">
                <adec:decorative xmlns:adec="http://schemas.microsoft.com/office/drawing/2017/decorative" val="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239205" y="1136707"/>
            <a:ext cx="2300082" cy="5302972"/>
          </a:xfrm>
          <a:prstGeom prst="rect">
            <a:avLst/>
          </a:prstGeom>
        </p:spPr>
      </p:pic>
      <p:sp>
        <p:nvSpPr>
          <p:cNvPr id="24" name="TextBox 23">
            <a:extLst>
              <a:ext uri="{FF2B5EF4-FFF2-40B4-BE49-F238E27FC236}">
                <a16:creationId xmlns:a16="http://schemas.microsoft.com/office/drawing/2014/main" id="{AA033AAA-0CEA-4155-89FF-BEF09025D380}"/>
              </a:ext>
              <a:ext uri="{C183D7F6-B498-43B3-948B-1728B52AA6E4}">
                <adec:decorative xmlns:adec="http://schemas.microsoft.com/office/drawing/2017/decorative" val="1"/>
              </a:ext>
            </a:extLst>
          </p:cNvPr>
          <p:cNvSpPr txBox="1"/>
          <p:nvPr/>
        </p:nvSpPr>
        <p:spPr>
          <a:xfrm>
            <a:off x="1862457" y="2091340"/>
            <a:ext cx="214643" cy="214643"/>
          </a:xfrm>
          <a:prstGeom prst="ellipse">
            <a:avLst/>
          </a:prstGeom>
          <a:solidFill>
            <a:srgbClr val="0078D4"/>
          </a:solidFill>
          <a:ln w="12700">
            <a:solidFill>
              <a:schemeClr val="bg1"/>
            </a:solidFill>
          </a:ln>
        </p:spPr>
        <p:txBody>
          <a:bodyPr wrap="square" rtlCol="0" anchor="ctr">
            <a:noAutofit/>
          </a:bodyPr>
          <a:lstStyle/>
          <a:p>
            <a:pPr marL="0" marR="0" lvl="0" indent="0" algn="ctr" defTabSz="806658"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2</a:t>
            </a:r>
          </a:p>
        </p:txBody>
      </p:sp>
      <p:sp>
        <p:nvSpPr>
          <p:cNvPr id="25" name="TextBox 24">
            <a:extLst>
              <a:ext uri="{FF2B5EF4-FFF2-40B4-BE49-F238E27FC236}">
                <a16:creationId xmlns:a16="http://schemas.microsoft.com/office/drawing/2014/main" id="{104871E6-B404-47D4-BD4A-FC189E23FE91}"/>
              </a:ext>
              <a:ext uri="{C183D7F6-B498-43B3-948B-1728B52AA6E4}">
                <adec:decorative xmlns:adec="http://schemas.microsoft.com/office/drawing/2017/decorative" val="1"/>
              </a:ext>
            </a:extLst>
          </p:cNvPr>
          <p:cNvSpPr txBox="1"/>
          <p:nvPr/>
        </p:nvSpPr>
        <p:spPr>
          <a:xfrm>
            <a:off x="1862457" y="2519153"/>
            <a:ext cx="214643" cy="214643"/>
          </a:xfrm>
          <a:prstGeom prst="ellipse">
            <a:avLst/>
          </a:prstGeom>
          <a:solidFill>
            <a:srgbClr val="0078D4"/>
          </a:solidFill>
          <a:ln w="12700">
            <a:solidFill>
              <a:schemeClr val="bg1"/>
            </a:solidFill>
          </a:ln>
        </p:spPr>
        <p:txBody>
          <a:bodyPr wrap="square" rtlCol="0" anchor="ctr">
            <a:noAutofit/>
          </a:bodyPr>
          <a:lstStyle/>
          <a:p>
            <a:pPr marL="0" marR="0" lvl="0" indent="0" algn="ctr" defTabSz="806658"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3</a:t>
            </a:r>
          </a:p>
        </p:txBody>
      </p:sp>
      <p:sp>
        <p:nvSpPr>
          <p:cNvPr id="26" name="TextBox 25">
            <a:extLst>
              <a:ext uri="{FF2B5EF4-FFF2-40B4-BE49-F238E27FC236}">
                <a16:creationId xmlns:a16="http://schemas.microsoft.com/office/drawing/2014/main" id="{8CE25658-1749-433E-91AD-250610446732}"/>
              </a:ext>
              <a:ext uri="{C183D7F6-B498-43B3-948B-1728B52AA6E4}">
                <adec:decorative xmlns:adec="http://schemas.microsoft.com/office/drawing/2017/decorative" val="1"/>
              </a:ext>
            </a:extLst>
          </p:cNvPr>
          <p:cNvSpPr txBox="1"/>
          <p:nvPr/>
        </p:nvSpPr>
        <p:spPr>
          <a:xfrm>
            <a:off x="1862457" y="2777926"/>
            <a:ext cx="214643" cy="214643"/>
          </a:xfrm>
          <a:prstGeom prst="ellipse">
            <a:avLst/>
          </a:prstGeom>
          <a:solidFill>
            <a:srgbClr val="0078D4"/>
          </a:solidFill>
          <a:ln w="12700">
            <a:solidFill>
              <a:schemeClr val="bg1"/>
            </a:solidFill>
          </a:ln>
        </p:spPr>
        <p:txBody>
          <a:bodyPr wrap="square" rtlCol="0" anchor="ctr">
            <a:noAutofit/>
          </a:bodyPr>
          <a:lstStyle/>
          <a:p>
            <a:pPr marL="0" marR="0" lvl="0" indent="0" algn="ctr" defTabSz="806658"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4</a:t>
            </a:r>
          </a:p>
        </p:txBody>
      </p:sp>
      <p:sp>
        <p:nvSpPr>
          <p:cNvPr id="27" name="TextBox 26">
            <a:extLst>
              <a:ext uri="{FF2B5EF4-FFF2-40B4-BE49-F238E27FC236}">
                <a16:creationId xmlns:a16="http://schemas.microsoft.com/office/drawing/2014/main" id="{9CA6FB6B-86D0-4316-943C-01E2F0E597D6}"/>
              </a:ext>
              <a:ext uri="{C183D7F6-B498-43B3-948B-1728B52AA6E4}">
                <adec:decorative xmlns:adec="http://schemas.microsoft.com/office/drawing/2017/decorative" val="1"/>
              </a:ext>
            </a:extLst>
          </p:cNvPr>
          <p:cNvSpPr txBox="1"/>
          <p:nvPr/>
        </p:nvSpPr>
        <p:spPr>
          <a:xfrm>
            <a:off x="1862457" y="3037894"/>
            <a:ext cx="214643" cy="214643"/>
          </a:xfrm>
          <a:prstGeom prst="ellipse">
            <a:avLst/>
          </a:prstGeom>
          <a:solidFill>
            <a:srgbClr val="0078D4"/>
          </a:solidFill>
          <a:ln w="12700">
            <a:solidFill>
              <a:schemeClr val="bg1"/>
            </a:solidFill>
          </a:ln>
        </p:spPr>
        <p:txBody>
          <a:bodyPr wrap="square" rtlCol="0" anchor="ctr">
            <a:noAutofit/>
          </a:bodyPr>
          <a:lstStyle/>
          <a:p>
            <a:pPr marL="0" marR="0" lvl="0" indent="0" algn="ctr" defTabSz="806658"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5</a:t>
            </a:r>
          </a:p>
        </p:txBody>
      </p:sp>
      <p:sp>
        <p:nvSpPr>
          <p:cNvPr id="28" name="TextBox 27">
            <a:extLst>
              <a:ext uri="{FF2B5EF4-FFF2-40B4-BE49-F238E27FC236}">
                <a16:creationId xmlns:a16="http://schemas.microsoft.com/office/drawing/2014/main" id="{D071A75D-F15A-4CFA-B9EE-43C2F2000039}"/>
              </a:ext>
              <a:ext uri="{C183D7F6-B498-43B3-948B-1728B52AA6E4}">
                <adec:decorative xmlns:adec="http://schemas.microsoft.com/office/drawing/2017/decorative" val="1"/>
              </a:ext>
            </a:extLst>
          </p:cNvPr>
          <p:cNvSpPr txBox="1"/>
          <p:nvPr/>
        </p:nvSpPr>
        <p:spPr>
          <a:xfrm>
            <a:off x="1862457" y="3834305"/>
            <a:ext cx="214643" cy="214643"/>
          </a:xfrm>
          <a:prstGeom prst="ellipse">
            <a:avLst/>
          </a:prstGeom>
          <a:solidFill>
            <a:srgbClr val="0078D4"/>
          </a:solidFill>
          <a:ln w="12700">
            <a:solidFill>
              <a:schemeClr val="bg1"/>
            </a:solidFill>
          </a:ln>
        </p:spPr>
        <p:txBody>
          <a:bodyPr wrap="square" rtlCol="0" anchor="ctr">
            <a:noAutofit/>
          </a:bodyPr>
          <a:lstStyle/>
          <a:p>
            <a:pPr marL="0" marR="0" lvl="0" indent="0" algn="ctr" defTabSz="806658"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6</a:t>
            </a:r>
          </a:p>
        </p:txBody>
      </p:sp>
      <p:sp>
        <p:nvSpPr>
          <p:cNvPr id="29" name="TextBox 28">
            <a:extLst>
              <a:ext uri="{FF2B5EF4-FFF2-40B4-BE49-F238E27FC236}">
                <a16:creationId xmlns:a16="http://schemas.microsoft.com/office/drawing/2014/main" id="{95F4DC5A-C380-499D-88BE-507A6CAD0D95}"/>
              </a:ext>
              <a:ext uri="{C183D7F6-B498-43B3-948B-1728B52AA6E4}">
                <adec:decorative xmlns:adec="http://schemas.microsoft.com/office/drawing/2017/decorative" val="1"/>
              </a:ext>
            </a:extLst>
          </p:cNvPr>
          <p:cNvSpPr txBox="1"/>
          <p:nvPr/>
        </p:nvSpPr>
        <p:spPr>
          <a:xfrm>
            <a:off x="1862457" y="4619447"/>
            <a:ext cx="214643" cy="214643"/>
          </a:xfrm>
          <a:prstGeom prst="ellipse">
            <a:avLst/>
          </a:prstGeom>
          <a:solidFill>
            <a:srgbClr val="0078D4"/>
          </a:solidFill>
          <a:ln w="12700">
            <a:solidFill>
              <a:schemeClr val="bg1"/>
            </a:solidFill>
          </a:ln>
        </p:spPr>
        <p:txBody>
          <a:bodyPr wrap="square" rtlCol="0" anchor="ctr">
            <a:noAutofit/>
          </a:bodyPr>
          <a:lstStyle/>
          <a:p>
            <a:pPr marL="0" marR="0" lvl="0" indent="0" algn="ctr" defTabSz="806658"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7</a:t>
            </a:r>
          </a:p>
        </p:txBody>
      </p:sp>
      <p:sp>
        <p:nvSpPr>
          <p:cNvPr id="30" name="TextBox 29">
            <a:extLst>
              <a:ext uri="{FF2B5EF4-FFF2-40B4-BE49-F238E27FC236}">
                <a16:creationId xmlns:a16="http://schemas.microsoft.com/office/drawing/2014/main" id="{F092D6AD-2146-4DBB-8777-3A4913E6D92D}"/>
              </a:ext>
              <a:ext uri="{C183D7F6-B498-43B3-948B-1728B52AA6E4}">
                <adec:decorative xmlns:adec="http://schemas.microsoft.com/office/drawing/2017/decorative" val="1"/>
              </a:ext>
            </a:extLst>
          </p:cNvPr>
          <p:cNvSpPr txBox="1"/>
          <p:nvPr/>
        </p:nvSpPr>
        <p:spPr>
          <a:xfrm>
            <a:off x="1862457" y="5421831"/>
            <a:ext cx="214643" cy="214643"/>
          </a:xfrm>
          <a:prstGeom prst="ellipse">
            <a:avLst/>
          </a:prstGeom>
          <a:solidFill>
            <a:srgbClr val="0078D4"/>
          </a:solidFill>
          <a:ln w="12700">
            <a:solidFill>
              <a:schemeClr val="bg1"/>
            </a:solidFill>
          </a:ln>
        </p:spPr>
        <p:txBody>
          <a:bodyPr wrap="square" rtlCol="0" anchor="ctr">
            <a:noAutofit/>
          </a:bodyPr>
          <a:lstStyle/>
          <a:p>
            <a:pPr marL="0" marR="0" lvl="0" indent="0" algn="ctr" defTabSz="806658"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8</a:t>
            </a:r>
          </a:p>
        </p:txBody>
      </p:sp>
      <p:sp>
        <p:nvSpPr>
          <p:cNvPr id="31" name="TextBox 30">
            <a:extLst>
              <a:ext uri="{FF2B5EF4-FFF2-40B4-BE49-F238E27FC236}">
                <a16:creationId xmlns:a16="http://schemas.microsoft.com/office/drawing/2014/main" id="{26D58404-1546-4EBF-808C-041B87D21380}"/>
              </a:ext>
              <a:ext uri="{C183D7F6-B498-43B3-948B-1728B52AA6E4}">
                <adec:decorative xmlns:adec="http://schemas.microsoft.com/office/drawing/2017/decorative" val="1"/>
              </a:ext>
            </a:extLst>
          </p:cNvPr>
          <p:cNvSpPr txBox="1"/>
          <p:nvPr/>
        </p:nvSpPr>
        <p:spPr>
          <a:xfrm>
            <a:off x="1862456" y="5849146"/>
            <a:ext cx="214643" cy="214643"/>
          </a:xfrm>
          <a:prstGeom prst="ellipse">
            <a:avLst/>
          </a:prstGeom>
          <a:solidFill>
            <a:srgbClr val="0078D4"/>
          </a:solidFill>
          <a:ln w="12700">
            <a:solidFill>
              <a:schemeClr val="bg1"/>
            </a:solidFill>
          </a:ln>
        </p:spPr>
        <p:txBody>
          <a:bodyPr wrap="square" rtlCol="0" anchor="ctr">
            <a:noAutofit/>
          </a:bodyPr>
          <a:lstStyle/>
          <a:p>
            <a:pPr marL="0" marR="0" lvl="0" indent="0" algn="ctr" defTabSz="806658"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9</a:t>
            </a:r>
          </a:p>
        </p:txBody>
      </p:sp>
      <p:sp>
        <p:nvSpPr>
          <p:cNvPr id="32" name="TextBox 31">
            <a:extLst>
              <a:ext uri="{FF2B5EF4-FFF2-40B4-BE49-F238E27FC236}">
                <a16:creationId xmlns:a16="http://schemas.microsoft.com/office/drawing/2014/main" id="{34C1A539-4F04-4A38-A8FA-97D203BD1905}"/>
              </a:ext>
              <a:ext uri="{C183D7F6-B498-43B3-948B-1728B52AA6E4}">
                <adec:decorative xmlns:adec="http://schemas.microsoft.com/office/drawing/2017/decorative" val="1"/>
              </a:ext>
            </a:extLst>
          </p:cNvPr>
          <p:cNvSpPr txBox="1"/>
          <p:nvPr/>
        </p:nvSpPr>
        <p:spPr>
          <a:xfrm>
            <a:off x="7114644" y="1915724"/>
            <a:ext cx="214643" cy="214643"/>
          </a:xfrm>
          <a:prstGeom prst="ellipse">
            <a:avLst/>
          </a:prstGeom>
          <a:solidFill>
            <a:srgbClr val="0078D4"/>
          </a:solidFill>
          <a:ln w="12700">
            <a:solidFill>
              <a:schemeClr val="bg1"/>
            </a:solidFill>
          </a:ln>
        </p:spPr>
        <p:txBody>
          <a:bodyPr wrap="square" rtlCol="0" anchor="ctr">
            <a:noAutofit/>
          </a:bodyPr>
          <a:lstStyle/>
          <a:p>
            <a:pPr marL="0" marR="0" lvl="0" indent="0" algn="ctr" defTabSz="806658"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1</a:t>
            </a:r>
          </a:p>
        </p:txBody>
      </p:sp>
      <p:sp>
        <p:nvSpPr>
          <p:cNvPr id="33" name="TextBox 32">
            <a:extLst>
              <a:ext uri="{FF2B5EF4-FFF2-40B4-BE49-F238E27FC236}">
                <a16:creationId xmlns:a16="http://schemas.microsoft.com/office/drawing/2014/main" id="{B38617A8-E7B9-42A5-8145-9228D857E1B0}"/>
              </a:ext>
              <a:ext uri="{C183D7F6-B498-43B3-948B-1728B52AA6E4}">
                <adec:decorative xmlns:adec="http://schemas.microsoft.com/office/drawing/2017/decorative" val="1"/>
              </a:ext>
            </a:extLst>
          </p:cNvPr>
          <p:cNvSpPr txBox="1"/>
          <p:nvPr/>
        </p:nvSpPr>
        <p:spPr>
          <a:xfrm>
            <a:off x="7114644" y="2373313"/>
            <a:ext cx="214643" cy="214643"/>
          </a:xfrm>
          <a:prstGeom prst="ellipse">
            <a:avLst/>
          </a:prstGeom>
          <a:solidFill>
            <a:srgbClr val="0078D4"/>
          </a:solidFill>
          <a:ln w="12700">
            <a:solidFill>
              <a:schemeClr val="bg1"/>
            </a:solidFill>
          </a:ln>
        </p:spPr>
        <p:txBody>
          <a:bodyPr wrap="square" rtlCol="0" anchor="ctr">
            <a:noAutofit/>
          </a:bodyPr>
          <a:lstStyle/>
          <a:p>
            <a:pPr marL="0" marR="0" lvl="0" indent="0" algn="ctr" defTabSz="806658"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2</a:t>
            </a:r>
          </a:p>
        </p:txBody>
      </p:sp>
      <p:sp>
        <p:nvSpPr>
          <p:cNvPr id="34" name="TextBox 33">
            <a:extLst>
              <a:ext uri="{FF2B5EF4-FFF2-40B4-BE49-F238E27FC236}">
                <a16:creationId xmlns:a16="http://schemas.microsoft.com/office/drawing/2014/main" id="{42422AF4-E364-4026-A8D3-0D4C3C80324D}"/>
              </a:ext>
              <a:ext uri="{C183D7F6-B498-43B3-948B-1728B52AA6E4}">
                <adec:decorative xmlns:adec="http://schemas.microsoft.com/office/drawing/2017/decorative" val="1"/>
              </a:ext>
            </a:extLst>
          </p:cNvPr>
          <p:cNvSpPr txBox="1"/>
          <p:nvPr/>
        </p:nvSpPr>
        <p:spPr>
          <a:xfrm>
            <a:off x="7114644" y="2790702"/>
            <a:ext cx="214643" cy="214643"/>
          </a:xfrm>
          <a:prstGeom prst="ellipse">
            <a:avLst/>
          </a:prstGeom>
          <a:solidFill>
            <a:srgbClr val="0078D4"/>
          </a:solidFill>
          <a:ln w="12700">
            <a:solidFill>
              <a:schemeClr val="bg1"/>
            </a:solidFill>
          </a:ln>
        </p:spPr>
        <p:txBody>
          <a:bodyPr wrap="square" rtlCol="0" anchor="ctr">
            <a:noAutofit/>
          </a:bodyPr>
          <a:lstStyle/>
          <a:p>
            <a:pPr marL="0" marR="0" lvl="0" indent="0" algn="ctr" defTabSz="806658"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3</a:t>
            </a:r>
          </a:p>
        </p:txBody>
      </p:sp>
      <p:sp>
        <p:nvSpPr>
          <p:cNvPr id="35" name="TextBox 34">
            <a:extLst>
              <a:ext uri="{FF2B5EF4-FFF2-40B4-BE49-F238E27FC236}">
                <a16:creationId xmlns:a16="http://schemas.microsoft.com/office/drawing/2014/main" id="{37F1D949-E408-4AAE-A406-5A601EB0BDEE}"/>
              </a:ext>
              <a:ext uri="{C183D7F6-B498-43B3-948B-1728B52AA6E4}">
                <adec:decorative xmlns:adec="http://schemas.microsoft.com/office/drawing/2017/decorative" val="1"/>
              </a:ext>
            </a:extLst>
          </p:cNvPr>
          <p:cNvSpPr txBox="1"/>
          <p:nvPr/>
        </p:nvSpPr>
        <p:spPr>
          <a:xfrm>
            <a:off x="7114644" y="3422903"/>
            <a:ext cx="214643" cy="214643"/>
          </a:xfrm>
          <a:prstGeom prst="ellipse">
            <a:avLst/>
          </a:prstGeom>
          <a:solidFill>
            <a:srgbClr val="0078D4"/>
          </a:solidFill>
          <a:ln w="12700">
            <a:solidFill>
              <a:schemeClr val="bg1"/>
            </a:solidFill>
          </a:ln>
        </p:spPr>
        <p:txBody>
          <a:bodyPr wrap="square" rtlCol="0" anchor="ctr">
            <a:noAutofit/>
          </a:bodyPr>
          <a:lstStyle/>
          <a:p>
            <a:pPr marL="0" marR="0" lvl="0" indent="0" algn="ctr" defTabSz="806658"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4</a:t>
            </a:r>
          </a:p>
        </p:txBody>
      </p:sp>
      <p:sp>
        <p:nvSpPr>
          <p:cNvPr id="36" name="TextBox 35">
            <a:extLst>
              <a:ext uri="{FF2B5EF4-FFF2-40B4-BE49-F238E27FC236}">
                <a16:creationId xmlns:a16="http://schemas.microsoft.com/office/drawing/2014/main" id="{4F5B6362-836E-40DB-AD8F-22716E86451F}"/>
              </a:ext>
              <a:ext uri="{C183D7F6-B498-43B3-948B-1728B52AA6E4}">
                <adec:decorative xmlns:adec="http://schemas.microsoft.com/office/drawing/2017/decorative" val="1"/>
              </a:ext>
            </a:extLst>
          </p:cNvPr>
          <p:cNvSpPr txBox="1"/>
          <p:nvPr/>
        </p:nvSpPr>
        <p:spPr>
          <a:xfrm>
            <a:off x="7114644" y="3881701"/>
            <a:ext cx="214643" cy="214643"/>
          </a:xfrm>
          <a:prstGeom prst="ellipse">
            <a:avLst/>
          </a:prstGeom>
          <a:solidFill>
            <a:srgbClr val="0078D4"/>
          </a:solidFill>
          <a:ln w="12700">
            <a:solidFill>
              <a:schemeClr val="bg1"/>
            </a:solidFill>
          </a:ln>
        </p:spPr>
        <p:txBody>
          <a:bodyPr wrap="square" rtlCol="0" anchor="ctr">
            <a:noAutofit/>
          </a:bodyPr>
          <a:lstStyle/>
          <a:p>
            <a:pPr marL="0" marR="0" lvl="0" indent="0" algn="ctr" defTabSz="806658"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5</a:t>
            </a:r>
          </a:p>
        </p:txBody>
      </p:sp>
      <p:sp>
        <p:nvSpPr>
          <p:cNvPr id="37" name="TextBox 36">
            <a:extLst>
              <a:ext uri="{FF2B5EF4-FFF2-40B4-BE49-F238E27FC236}">
                <a16:creationId xmlns:a16="http://schemas.microsoft.com/office/drawing/2014/main" id="{31DBA775-EBC4-4DDA-BD82-54C478FFAA61}"/>
              </a:ext>
              <a:ext uri="{C183D7F6-B498-43B3-948B-1728B52AA6E4}">
                <adec:decorative xmlns:adec="http://schemas.microsoft.com/office/drawing/2017/decorative" val="1"/>
              </a:ext>
            </a:extLst>
          </p:cNvPr>
          <p:cNvSpPr txBox="1"/>
          <p:nvPr/>
        </p:nvSpPr>
        <p:spPr>
          <a:xfrm>
            <a:off x="7114644" y="4331444"/>
            <a:ext cx="214643" cy="214643"/>
          </a:xfrm>
          <a:prstGeom prst="ellipse">
            <a:avLst/>
          </a:prstGeom>
          <a:solidFill>
            <a:srgbClr val="0078D4"/>
          </a:solidFill>
          <a:ln w="12700">
            <a:solidFill>
              <a:schemeClr val="bg1"/>
            </a:solidFill>
          </a:ln>
        </p:spPr>
        <p:txBody>
          <a:bodyPr wrap="square" rtlCol="0" anchor="ctr">
            <a:noAutofit/>
          </a:bodyPr>
          <a:lstStyle/>
          <a:p>
            <a:pPr marL="0" marR="0" lvl="0" indent="0" algn="ctr" defTabSz="806658"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6</a:t>
            </a:r>
          </a:p>
        </p:txBody>
      </p:sp>
      <p:sp>
        <p:nvSpPr>
          <p:cNvPr id="38" name="TextBox 37">
            <a:extLst>
              <a:ext uri="{FF2B5EF4-FFF2-40B4-BE49-F238E27FC236}">
                <a16:creationId xmlns:a16="http://schemas.microsoft.com/office/drawing/2014/main" id="{689715E9-CE90-48BA-9319-654418812048}"/>
              </a:ext>
              <a:ext uri="{C183D7F6-B498-43B3-948B-1728B52AA6E4}">
                <adec:decorative xmlns:adec="http://schemas.microsoft.com/office/drawing/2017/decorative" val="1"/>
              </a:ext>
            </a:extLst>
          </p:cNvPr>
          <p:cNvSpPr txBox="1"/>
          <p:nvPr/>
        </p:nvSpPr>
        <p:spPr>
          <a:xfrm>
            <a:off x="7114644" y="4725292"/>
            <a:ext cx="214643" cy="214643"/>
          </a:xfrm>
          <a:prstGeom prst="ellipse">
            <a:avLst/>
          </a:prstGeom>
          <a:solidFill>
            <a:srgbClr val="0078D4"/>
          </a:solidFill>
          <a:ln w="12700">
            <a:solidFill>
              <a:schemeClr val="bg1"/>
            </a:solidFill>
          </a:ln>
        </p:spPr>
        <p:txBody>
          <a:bodyPr wrap="square" rtlCol="0" anchor="ctr">
            <a:noAutofit/>
          </a:bodyPr>
          <a:lstStyle/>
          <a:p>
            <a:pPr marL="0" marR="0" lvl="0" indent="0" algn="ctr" defTabSz="806658"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7</a:t>
            </a:r>
          </a:p>
        </p:txBody>
      </p:sp>
      <p:sp>
        <p:nvSpPr>
          <p:cNvPr id="39" name="TextBox 38">
            <a:extLst>
              <a:ext uri="{FF2B5EF4-FFF2-40B4-BE49-F238E27FC236}">
                <a16:creationId xmlns:a16="http://schemas.microsoft.com/office/drawing/2014/main" id="{017682E0-AAAE-43F3-BDAF-6A15634781AE}"/>
              </a:ext>
              <a:ext uri="{C183D7F6-B498-43B3-948B-1728B52AA6E4}">
                <adec:decorative xmlns:adec="http://schemas.microsoft.com/office/drawing/2017/decorative" val="1"/>
              </a:ext>
            </a:extLst>
          </p:cNvPr>
          <p:cNvSpPr txBox="1"/>
          <p:nvPr/>
        </p:nvSpPr>
        <p:spPr>
          <a:xfrm>
            <a:off x="7114644" y="5333841"/>
            <a:ext cx="214643" cy="214643"/>
          </a:xfrm>
          <a:prstGeom prst="ellipse">
            <a:avLst/>
          </a:prstGeom>
          <a:solidFill>
            <a:srgbClr val="0078D4"/>
          </a:solidFill>
          <a:ln w="12700">
            <a:solidFill>
              <a:schemeClr val="bg1"/>
            </a:solidFill>
          </a:ln>
        </p:spPr>
        <p:txBody>
          <a:bodyPr wrap="square" rtlCol="0" anchor="ctr">
            <a:noAutofit/>
          </a:bodyPr>
          <a:lstStyle/>
          <a:p>
            <a:pPr marL="0" marR="0" lvl="0" indent="0" algn="ctr" defTabSz="806658"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8</a:t>
            </a:r>
          </a:p>
        </p:txBody>
      </p:sp>
      <p:sp>
        <p:nvSpPr>
          <p:cNvPr id="40" name="TextBox 39">
            <a:extLst>
              <a:ext uri="{FF2B5EF4-FFF2-40B4-BE49-F238E27FC236}">
                <a16:creationId xmlns:a16="http://schemas.microsoft.com/office/drawing/2014/main" id="{8EAF4F3B-26BF-4601-93B7-D025D3ECACD6}"/>
              </a:ext>
              <a:ext uri="{C183D7F6-B498-43B3-948B-1728B52AA6E4}">
                <adec:decorative xmlns:adec="http://schemas.microsoft.com/office/drawing/2017/decorative" val="1"/>
              </a:ext>
            </a:extLst>
          </p:cNvPr>
          <p:cNvSpPr txBox="1"/>
          <p:nvPr/>
        </p:nvSpPr>
        <p:spPr>
          <a:xfrm>
            <a:off x="7114644" y="5779439"/>
            <a:ext cx="214643" cy="214643"/>
          </a:xfrm>
          <a:prstGeom prst="ellipse">
            <a:avLst/>
          </a:prstGeom>
          <a:solidFill>
            <a:srgbClr val="0078D4"/>
          </a:solidFill>
          <a:ln w="12700">
            <a:solidFill>
              <a:schemeClr val="bg1"/>
            </a:solidFill>
          </a:ln>
        </p:spPr>
        <p:txBody>
          <a:bodyPr wrap="square" rtlCol="0" anchor="ctr">
            <a:noAutofit/>
          </a:bodyPr>
          <a:lstStyle/>
          <a:p>
            <a:pPr marL="0" marR="0" lvl="0" indent="0" algn="ctr" defTabSz="806658"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9</a:t>
            </a:r>
          </a:p>
        </p:txBody>
      </p:sp>
      <p:sp>
        <p:nvSpPr>
          <p:cNvPr id="2" name="Footer Placeholder 5">
            <a:extLst>
              <a:ext uri="{FF2B5EF4-FFF2-40B4-BE49-F238E27FC236}">
                <a16:creationId xmlns:a16="http://schemas.microsoft.com/office/drawing/2014/main" id="{9F96C805-3B12-4772-BDAF-F27E9671A5EC}"/>
              </a:ext>
              <a:ext uri="{C183D7F6-B498-43B3-948B-1728B52AA6E4}">
                <adec:decorative xmlns:adec="http://schemas.microsoft.com/office/drawing/2017/decorative" val="1"/>
              </a:ext>
            </a:extLst>
          </p:cNvPr>
          <p:cNvSpPr txBox="1">
            <a:spLocks/>
          </p:cNvSpPr>
          <p:nvPr/>
        </p:nvSpPr>
        <p:spPr>
          <a:xfrm>
            <a:off x="361840" y="6543159"/>
            <a:ext cx="11586711" cy="118279"/>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a:ln>
                  <a:noFill/>
                </a:ln>
                <a:solidFill>
                  <a:prstClr val="black"/>
                </a:solidFill>
                <a:effectLst/>
                <a:uLnTx/>
                <a:uFillTx/>
                <a:latin typeface="Segoe UI"/>
                <a:ea typeface="+mn-ea"/>
                <a:cs typeface="+mn-cs"/>
              </a:rPr>
              <a:t>© Microsoft Corporation                                                                                  								                      Microsoft 365 </a:t>
            </a:r>
          </a:p>
        </p:txBody>
      </p:sp>
      <p:sp>
        <p:nvSpPr>
          <p:cNvPr id="6" name="TextBox 5">
            <a:extLst>
              <a:ext uri="{FF2B5EF4-FFF2-40B4-BE49-F238E27FC236}">
                <a16:creationId xmlns:a16="http://schemas.microsoft.com/office/drawing/2014/main" id="{310EFA4F-F39F-46C4-A513-E183D8865F69}"/>
              </a:ext>
              <a:ext uri="{C183D7F6-B498-43B3-948B-1728B52AA6E4}">
                <adec:decorative xmlns:adec="http://schemas.microsoft.com/office/drawing/2017/decorative" val="1"/>
              </a:ext>
            </a:extLst>
          </p:cNvPr>
          <p:cNvSpPr txBox="1"/>
          <p:nvPr/>
        </p:nvSpPr>
        <p:spPr>
          <a:xfrm>
            <a:off x="11719295" y="6094498"/>
            <a:ext cx="472705" cy="323601"/>
          </a:xfrm>
          <a:prstGeom prst="rect">
            <a:avLst/>
          </a:prstGeom>
          <a:solidFill>
            <a:schemeClr val="tx1">
              <a:lumMod val="10000"/>
              <a:lumOff val="90000"/>
            </a:schemeClr>
          </a:solidFill>
        </p:spPr>
        <p:txBody>
          <a:bodyPr wrap="none" lIns="134464" tIns="89642" rIns="134464" bIns="89642" rtlCol="0">
            <a:spAutoFit/>
          </a:bodyPr>
          <a:lstStyle/>
          <a:p>
            <a:pPr marL="0" marR="0" lvl="0" indent="0" algn="r" defTabSz="914367"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t>102</a:t>
            </a:r>
          </a:p>
        </p:txBody>
      </p:sp>
    </p:spTree>
    <p:extLst>
      <p:ext uri="{BB962C8B-B14F-4D97-AF65-F5344CB8AC3E}">
        <p14:creationId xmlns:p14="http://schemas.microsoft.com/office/powerpoint/2010/main" val="3673195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3EE3A-750C-48AB-A39B-B21499564E55}"/>
              </a:ext>
            </a:extLst>
          </p:cNvPr>
          <p:cNvSpPr>
            <a:spLocks noGrp="1"/>
          </p:cNvSpPr>
          <p:nvPr>
            <p:ph type="title"/>
          </p:nvPr>
        </p:nvSpPr>
        <p:spPr>
          <a:xfrm>
            <a:off x="361840" y="273250"/>
            <a:ext cx="5385826" cy="1086215"/>
          </a:xfrm>
        </p:spPr>
        <p:txBody>
          <a:bodyPr/>
          <a:lstStyle/>
          <a:p>
            <a:r>
              <a:rPr lang="en-US" sz="3529" spc="0">
                <a:ea typeface="+mj-lt"/>
                <a:cs typeface="+mj-lt"/>
              </a:rPr>
              <a:t>Example: </a:t>
            </a:r>
            <a:r>
              <a:rPr lang="en-US" sz="3529" spc="0">
                <a:solidFill>
                  <a:srgbClr val="0078D7"/>
                </a:solidFill>
                <a:ea typeface="+mj-lt"/>
                <a:cs typeface="+mj-lt"/>
              </a:rPr>
              <a:t>Building a 30-minute digital breakout</a:t>
            </a:r>
            <a:endParaRPr lang="en-US" sz="3529" spc="0">
              <a:solidFill>
                <a:srgbClr val="0078D7"/>
              </a:solidFill>
            </a:endParaRPr>
          </a:p>
        </p:txBody>
      </p:sp>
      <p:pic>
        <p:nvPicPr>
          <p:cNvPr id="5" name="Picture 4">
            <a:extLst>
              <a:ext uri="{FF2B5EF4-FFF2-40B4-BE49-F238E27FC236}">
                <a16:creationId xmlns:a16="http://schemas.microsoft.com/office/drawing/2014/main" id="{0A41C5A7-30EA-4058-8943-4FCCC0ABD0B8}"/>
              </a:ext>
              <a:ext uri="{C183D7F6-B498-43B3-948B-1728B52AA6E4}">
                <adec:decorative xmlns:adec="http://schemas.microsoft.com/office/drawing/2017/decorative" val="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6000" y="487"/>
            <a:ext cx="6095689" cy="6857027"/>
          </a:xfrm>
          <a:prstGeom prst="rect">
            <a:avLst/>
          </a:prstGeom>
        </p:spPr>
      </p:pic>
      <p:sp>
        <p:nvSpPr>
          <p:cNvPr id="6" name="TextBox 5">
            <a:extLst>
              <a:ext uri="{FF2B5EF4-FFF2-40B4-BE49-F238E27FC236}">
                <a16:creationId xmlns:a16="http://schemas.microsoft.com/office/drawing/2014/main" id="{54CA9A5B-48F2-4F60-89AE-D0D4331FFB5D}"/>
              </a:ext>
            </a:extLst>
          </p:cNvPr>
          <p:cNvSpPr txBox="1"/>
          <p:nvPr/>
        </p:nvSpPr>
        <p:spPr>
          <a:xfrm>
            <a:off x="361840" y="1670108"/>
            <a:ext cx="5385827" cy="1644408"/>
          </a:xfrm>
          <a:prstGeom prst="rect">
            <a:avLst/>
          </a:prstGeom>
          <a:noFill/>
        </p:spPr>
        <p:txBody>
          <a:bodyPr wrap="square" lIns="0" tIns="0" rIns="0" bIns="0" rtlCol="0">
            <a:spAutoFit/>
          </a:bodyPr>
          <a:lstStyle/>
          <a:p>
            <a:pPr marL="179277" marR="0" lvl="0" indent="-179277" algn="l" defTabSz="914192" rtl="0" eaLnBrk="1" fontAlgn="auto" latinLnBrk="0" hangingPunct="1">
              <a:lnSpc>
                <a:spcPct val="100000"/>
              </a:lnSpc>
              <a:spcBef>
                <a:spcPts val="0"/>
              </a:spcBef>
              <a:spcAft>
                <a:spcPts val="588"/>
              </a:spcAft>
              <a:buClrTx/>
              <a:buSzTx/>
              <a:buFont typeface="+mj-lt"/>
              <a:buAutoNum type="arabicPeriod"/>
              <a:tabLst/>
              <a:defRPr/>
            </a:pPr>
            <a:r>
              <a:rPr kumimoji="0" lang="en-US" sz="1176"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Focus your message</a:t>
            </a:r>
          </a:p>
          <a:p>
            <a:pPr marL="179277" marR="0" lvl="0" indent="-179277" algn="l" defTabSz="914192" rtl="0" eaLnBrk="1" fontAlgn="auto" latinLnBrk="0" hangingPunct="1">
              <a:lnSpc>
                <a:spcPct val="100000"/>
              </a:lnSpc>
              <a:spcBef>
                <a:spcPts val="0"/>
              </a:spcBef>
              <a:spcAft>
                <a:spcPts val="588"/>
              </a:spcAft>
              <a:buClrTx/>
              <a:buSzTx/>
              <a:buFont typeface="+mj-lt"/>
              <a:buAutoNum type="arabicPeriod"/>
              <a:tabLst/>
              <a:defRPr/>
            </a:pPr>
            <a:r>
              <a:rPr kumimoji="0" lang="en-US" sz="1176"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Be concise</a:t>
            </a:r>
          </a:p>
          <a:p>
            <a:pPr marL="179277" marR="0" lvl="0" indent="-179277" algn="l" defTabSz="914192" rtl="0" eaLnBrk="1" fontAlgn="auto" latinLnBrk="0" hangingPunct="1">
              <a:lnSpc>
                <a:spcPct val="100000"/>
              </a:lnSpc>
              <a:spcBef>
                <a:spcPts val="0"/>
              </a:spcBef>
              <a:spcAft>
                <a:spcPts val="588"/>
              </a:spcAft>
              <a:buClrTx/>
              <a:buSzTx/>
              <a:buFont typeface="+mj-lt"/>
              <a:buAutoNum type="arabicPeriod"/>
              <a:tabLst/>
              <a:defRPr/>
            </a:pPr>
            <a:r>
              <a:rPr kumimoji="0" lang="en-US" sz="1176"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Use demos to show your point, but don’t be afraid to short cut</a:t>
            </a:r>
          </a:p>
          <a:p>
            <a:pPr marL="179277" marR="0" lvl="0" indent="-179277" algn="l" defTabSz="914192" rtl="0" eaLnBrk="1" fontAlgn="auto" latinLnBrk="0" hangingPunct="1">
              <a:lnSpc>
                <a:spcPct val="100000"/>
              </a:lnSpc>
              <a:spcBef>
                <a:spcPts val="0"/>
              </a:spcBef>
              <a:spcAft>
                <a:spcPts val="588"/>
              </a:spcAft>
              <a:buClrTx/>
              <a:buSzTx/>
              <a:buFont typeface="+mj-lt"/>
              <a:buAutoNum type="arabicPeriod"/>
              <a:tabLst/>
              <a:defRPr/>
            </a:pPr>
            <a:r>
              <a:rPr kumimoji="0" lang="en-US" sz="1176"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Deliver the roadmap for ongoing engagement (skilling, online support, other programs) </a:t>
            </a:r>
          </a:p>
          <a:p>
            <a:pPr marL="179277" marR="0" lvl="0" indent="-179277" algn="l" defTabSz="914192" rtl="0" eaLnBrk="1" fontAlgn="auto" latinLnBrk="0" hangingPunct="1">
              <a:lnSpc>
                <a:spcPct val="100000"/>
              </a:lnSpc>
              <a:spcBef>
                <a:spcPts val="0"/>
              </a:spcBef>
              <a:spcAft>
                <a:spcPts val="588"/>
              </a:spcAft>
              <a:buClrTx/>
              <a:buSzTx/>
              <a:buFont typeface="+mj-lt"/>
              <a:buAutoNum type="arabicPeriod"/>
              <a:tabLst/>
              <a:defRPr/>
            </a:pPr>
            <a:r>
              <a:rPr kumimoji="0" lang="en-US" sz="1176"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Use the rehearsals for feedback</a:t>
            </a:r>
          </a:p>
          <a:p>
            <a:pPr marL="179277" marR="0" lvl="0" indent="-179277" algn="l" defTabSz="914192" rtl="0" eaLnBrk="1" fontAlgn="auto" latinLnBrk="0" hangingPunct="1">
              <a:lnSpc>
                <a:spcPct val="100000"/>
              </a:lnSpc>
              <a:spcBef>
                <a:spcPts val="0"/>
              </a:spcBef>
              <a:spcAft>
                <a:spcPts val="588"/>
              </a:spcAft>
              <a:buClrTx/>
              <a:buSzTx/>
              <a:buFont typeface="+mj-lt"/>
              <a:buAutoNum type="arabicPeriod"/>
              <a:tabLst/>
              <a:defRPr/>
            </a:pPr>
            <a:r>
              <a:rPr kumimoji="0" lang="en-US" sz="1176"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Prepare lead-in questions to get the Q&amp;A started</a:t>
            </a:r>
          </a:p>
        </p:txBody>
      </p:sp>
      <p:sp>
        <p:nvSpPr>
          <p:cNvPr id="9" name="TextBox 8">
            <a:extLst>
              <a:ext uri="{FF2B5EF4-FFF2-40B4-BE49-F238E27FC236}">
                <a16:creationId xmlns:a16="http://schemas.microsoft.com/office/drawing/2014/main" id="{43C6AE98-AA98-4024-A351-58E4ED8BEAD1}"/>
              </a:ext>
            </a:extLst>
          </p:cNvPr>
          <p:cNvSpPr txBox="1"/>
          <p:nvPr/>
        </p:nvSpPr>
        <p:spPr>
          <a:xfrm>
            <a:off x="361839" y="3625159"/>
            <a:ext cx="5385827" cy="271554"/>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Session flow</a:t>
            </a:r>
          </a:p>
        </p:txBody>
      </p:sp>
      <p:graphicFrame>
        <p:nvGraphicFramePr>
          <p:cNvPr id="7" name="Table 7">
            <a:extLst>
              <a:ext uri="{FF2B5EF4-FFF2-40B4-BE49-F238E27FC236}">
                <a16:creationId xmlns:a16="http://schemas.microsoft.com/office/drawing/2014/main" id="{BB2D1BAC-F8D3-4E09-BFE8-175BA779FD8D}"/>
              </a:ext>
            </a:extLst>
          </p:cNvPr>
          <p:cNvGraphicFramePr>
            <a:graphicFrameLocks noGrp="1"/>
          </p:cNvGraphicFramePr>
          <p:nvPr/>
        </p:nvGraphicFramePr>
        <p:xfrm>
          <a:off x="361840" y="4024036"/>
          <a:ext cx="5385827" cy="2286042"/>
        </p:xfrm>
        <a:graphic>
          <a:graphicData uri="http://schemas.openxmlformats.org/drawingml/2006/table">
            <a:tbl>
              <a:tblPr firstRow="1" bandRow="1">
                <a:tableStyleId>{5C22544A-7EE6-4342-B048-85BDC9FD1C3A}</a:tableStyleId>
              </a:tblPr>
              <a:tblGrid>
                <a:gridCol w="759820">
                  <a:extLst>
                    <a:ext uri="{9D8B030D-6E8A-4147-A177-3AD203B41FA5}">
                      <a16:colId xmlns:a16="http://schemas.microsoft.com/office/drawing/2014/main" val="1215061693"/>
                    </a:ext>
                  </a:extLst>
                </a:gridCol>
                <a:gridCol w="3473494">
                  <a:extLst>
                    <a:ext uri="{9D8B030D-6E8A-4147-A177-3AD203B41FA5}">
                      <a16:colId xmlns:a16="http://schemas.microsoft.com/office/drawing/2014/main" val="2961666817"/>
                    </a:ext>
                  </a:extLst>
                </a:gridCol>
                <a:gridCol w="1152513">
                  <a:extLst>
                    <a:ext uri="{9D8B030D-6E8A-4147-A177-3AD203B41FA5}">
                      <a16:colId xmlns:a16="http://schemas.microsoft.com/office/drawing/2014/main" val="4043739663"/>
                    </a:ext>
                  </a:extLst>
                </a:gridCol>
              </a:tblGrid>
              <a:tr h="537855">
                <a:tc>
                  <a:txBody>
                    <a:bodyPr/>
                    <a:lstStyle/>
                    <a:p>
                      <a:r>
                        <a:rPr lang="en-US" sz="1200"/>
                        <a:t>Time (min)</a:t>
                      </a:r>
                    </a:p>
                  </a:txBody>
                  <a:tcPr marL="179285" marR="179285" marT="89642" marB="89642" anchor="ctr">
                    <a:lnL w="12700" cap="flat" cmpd="sng" algn="ctr">
                      <a:solidFill>
                        <a:srgbClr val="0078D7"/>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8D7"/>
                      </a:solidFill>
                      <a:prstDash val="solid"/>
                      <a:round/>
                      <a:headEnd type="none" w="med" len="med"/>
                      <a:tailEnd type="none" w="med" len="med"/>
                    </a:lnT>
                    <a:lnB w="12700" cap="flat" cmpd="sng" algn="ctr">
                      <a:solidFill>
                        <a:srgbClr val="0078D7"/>
                      </a:solidFill>
                      <a:prstDash val="solid"/>
                      <a:round/>
                      <a:headEnd type="none" w="med" len="med"/>
                      <a:tailEnd type="none" w="med" len="med"/>
                    </a:lnB>
                    <a:solidFill>
                      <a:srgbClr val="0078D4"/>
                    </a:solidFill>
                  </a:tcPr>
                </a:tc>
                <a:tc>
                  <a:txBody>
                    <a:bodyPr/>
                    <a:lstStyle/>
                    <a:p>
                      <a:r>
                        <a:rPr lang="en-US" sz="1200"/>
                        <a:t>Description</a:t>
                      </a:r>
                    </a:p>
                  </a:txBody>
                  <a:tcPr marL="179285" marR="179285" marT="89642" marB="8964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8D7"/>
                      </a:solidFill>
                      <a:prstDash val="solid"/>
                      <a:round/>
                      <a:headEnd type="none" w="med" len="med"/>
                      <a:tailEnd type="none" w="med" len="med"/>
                    </a:lnT>
                    <a:lnB w="12700" cap="flat" cmpd="sng" algn="ctr">
                      <a:solidFill>
                        <a:srgbClr val="0078D7"/>
                      </a:solidFill>
                      <a:prstDash val="solid"/>
                      <a:round/>
                      <a:headEnd type="none" w="med" len="med"/>
                      <a:tailEnd type="none" w="med" len="med"/>
                    </a:lnB>
                    <a:solidFill>
                      <a:srgbClr val="0078D4"/>
                    </a:solidFill>
                  </a:tcPr>
                </a:tc>
                <a:tc>
                  <a:txBody>
                    <a:bodyPr/>
                    <a:lstStyle/>
                    <a:p>
                      <a:r>
                        <a:rPr lang="en-US" sz="1200"/>
                        <a:t>Owner</a:t>
                      </a:r>
                    </a:p>
                  </a:txBody>
                  <a:tcPr marL="179285" marR="179285" marT="89642" marB="89642" anchor="ctr">
                    <a:lnL w="12700" cap="flat" cmpd="sng" algn="ctr">
                      <a:noFill/>
                      <a:prstDash val="solid"/>
                      <a:round/>
                      <a:headEnd type="none" w="med" len="med"/>
                      <a:tailEnd type="none" w="med" len="med"/>
                    </a:lnL>
                    <a:lnR w="12700" cap="flat" cmpd="sng" algn="ctr">
                      <a:solidFill>
                        <a:srgbClr val="0078D7"/>
                      </a:solidFill>
                      <a:prstDash val="solid"/>
                      <a:round/>
                      <a:headEnd type="none" w="med" len="med"/>
                      <a:tailEnd type="none" w="med" len="med"/>
                    </a:lnR>
                    <a:lnT w="12700" cap="flat" cmpd="sng" algn="ctr">
                      <a:solidFill>
                        <a:srgbClr val="0078D7"/>
                      </a:solidFill>
                      <a:prstDash val="solid"/>
                      <a:round/>
                      <a:headEnd type="none" w="med" len="med"/>
                      <a:tailEnd type="none" w="med" len="med"/>
                    </a:lnT>
                    <a:lnB w="12700" cap="flat" cmpd="sng" algn="ctr">
                      <a:solidFill>
                        <a:srgbClr val="0078D7"/>
                      </a:solidFill>
                      <a:prstDash val="solid"/>
                      <a:round/>
                      <a:headEnd type="none" w="med" len="med"/>
                      <a:tailEnd type="none" w="med" len="med"/>
                    </a:lnB>
                    <a:solidFill>
                      <a:srgbClr val="0078D4"/>
                    </a:solidFill>
                  </a:tcPr>
                </a:tc>
                <a:extLst>
                  <a:ext uri="{0D108BD9-81ED-4DB2-BD59-A6C34878D82A}">
                    <a16:rowId xmlns:a16="http://schemas.microsoft.com/office/drawing/2014/main" val="178420787"/>
                  </a:ext>
                </a:extLst>
              </a:tr>
              <a:tr h="537855">
                <a:tc>
                  <a:txBody>
                    <a:bodyPr/>
                    <a:lstStyle/>
                    <a:p>
                      <a:r>
                        <a:rPr lang="en-US" sz="1200">
                          <a:solidFill>
                            <a:srgbClr val="000000"/>
                          </a:solidFill>
                        </a:rPr>
                        <a:t>1</a:t>
                      </a:r>
                    </a:p>
                  </a:txBody>
                  <a:tcPr marL="179285" marR="179285" marT="89642" marB="89642">
                    <a:lnL w="12700" cap="flat" cmpd="sng" algn="ctr">
                      <a:solidFill>
                        <a:srgbClr val="0078D7"/>
                      </a:solidFill>
                      <a:prstDash val="solid"/>
                      <a:round/>
                      <a:headEnd type="none" w="med" len="med"/>
                      <a:tailEnd type="none" w="med" len="med"/>
                    </a:lnL>
                    <a:lnR w="12700" cmpd="sng">
                      <a:noFill/>
                    </a:lnR>
                    <a:lnT w="12700" cap="flat" cmpd="sng" algn="ctr">
                      <a:solidFill>
                        <a:srgbClr val="0078D7"/>
                      </a:solid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200">
                          <a:solidFill>
                            <a:srgbClr val="000000"/>
                          </a:solidFill>
                        </a:rPr>
                        <a:t>Introduce presenter and set expectations about the session. </a:t>
                      </a:r>
                    </a:p>
                  </a:txBody>
                  <a:tcPr marL="179285" marR="179285" marT="89642" marB="89642">
                    <a:lnL w="12700" cmpd="sng">
                      <a:noFill/>
                    </a:lnL>
                    <a:lnR w="12700" cmpd="sng">
                      <a:noFill/>
                    </a:lnR>
                    <a:lnT w="12700" cap="flat" cmpd="sng" algn="ctr">
                      <a:solidFill>
                        <a:srgbClr val="0078D7"/>
                      </a:solid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200">
                          <a:solidFill>
                            <a:srgbClr val="000000"/>
                          </a:solidFill>
                        </a:rPr>
                        <a:t>Moderator</a:t>
                      </a:r>
                    </a:p>
                  </a:txBody>
                  <a:tcPr marL="179285" marR="179285" marT="89642" marB="89642">
                    <a:lnL w="12700" cmpd="sng">
                      <a:noFill/>
                    </a:lnL>
                    <a:lnR w="12700" cap="flat" cmpd="sng" algn="ctr">
                      <a:solidFill>
                        <a:srgbClr val="0078D7"/>
                      </a:solidFill>
                      <a:prstDash val="solid"/>
                      <a:round/>
                      <a:headEnd type="none" w="med" len="med"/>
                      <a:tailEnd type="none" w="med" len="med"/>
                    </a:lnR>
                    <a:lnT w="12700" cap="flat" cmpd="sng" algn="ctr">
                      <a:solidFill>
                        <a:srgbClr val="0078D7"/>
                      </a:solid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32790419"/>
                  </a:ext>
                </a:extLst>
              </a:tr>
              <a:tr h="537855">
                <a:tc>
                  <a:txBody>
                    <a:bodyPr/>
                    <a:lstStyle/>
                    <a:p>
                      <a:r>
                        <a:rPr lang="en-US" sz="1200">
                          <a:solidFill>
                            <a:srgbClr val="000000"/>
                          </a:solidFill>
                        </a:rPr>
                        <a:t>10-15 </a:t>
                      </a:r>
                    </a:p>
                  </a:txBody>
                  <a:tcPr marL="179285" marR="179285" marT="89642" marB="89642">
                    <a:lnL w="12700" cap="flat" cmpd="sng" algn="ctr">
                      <a:solidFill>
                        <a:srgbClr val="0078D7"/>
                      </a:solidFill>
                      <a:prstDash val="solid"/>
                      <a:round/>
                      <a:headEnd type="none" w="med" len="med"/>
                      <a:tailEnd type="none" w="med" len="med"/>
                    </a:lnL>
                    <a:lnR w="12700" cmpd="sng">
                      <a:noFill/>
                    </a:lnR>
                    <a:lnT w="12700" cap="flat" cmpd="sng" algn="ctr">
                      <a:solidFill>
                        <a:srgbClr val="0078D7"/>
                      </a:solid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200">
                          <a:solidFill>
                            <a:srgbClr val="000000"/>
                          </a:solidFill>
                        </a:rPr>
                        <a:t>Session content delivery, including slides, demos and call to action</a:t>
                      </a:r>
                    </a:p>
                  </a:txBody>
                  <a:tcPr marL="179285" marR="179285" marT="89642" marB="89642">
                    <a:lnL w="12700" cmpd="sng">
                      <a:noFill/>
                    </a:lnL>
                    <a:lnR w="12700" cmpd="sng">
                      <a:noFill/>
                    </a:lnR>
                    <a:lnT w="12700" cap="flat" cmpd="sng" algn="ctr">
                      <a:solidFill>
                        <a:srgbClr val="0078D7"/>
                      </a:solid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200">
                          <a:solidFill>
                            <a:srgbClr val="000000"/>
                          </a:solidFill>
                        </a:rPr>
                        <a:t>Presenter</a:t>
                      </a:r>
                    </a:p>
                  </a:txBody>
                  <a:tcPr marL="179285" marR="179285" marT="89642" marB="89642">
                    <a:lnL w="12700" cmpd="sng">
                      <a:noFill/>
                    </a:lnL>
                    <a:lnR w="12700" cap="flat" cmpd="sng" algn="ctr">
                      <a:solidFill>
                        <a:srgbClr val="0078D7"/>
                      </a:solidFill>
                      <a:prstDash val="solid"/>
                      <a:round/>
                      <a:headEnd type="none" w="med" len="med"/>
                      <a:tailEnd type="none" w="med" len="med"/>
                    </a:lnR>
                    <a:lnT w="12700" cap="flat" cmpd="sng" algn="ctr">
                      <a:solidFill>
                        <a:srgbClr val="0078D7"/>
                      </a:solid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37009125"/>
                  </a:ext>
                </a:extLst>
              </a:tr>
              <a:tr h="650910">
                <a:tc>
                  <a:txBody>
                    <a:bodyPr/>
                    <a:lstStyle/>
                    <a:p>
                      <a:r>
                        <a:rPr lang="en-US" sz="1200">
                          <a:solidFill>
                            <a:srgbClr val="000000"/>
                          </a:solidFill>
                        </a:rPr>
                        <a:t>15-19</a:t>
                      </a:r>
                    </a:p>
                  </a:txBody>
                  <a:tcPr marL="179285" marR="179285" marT="89642" marB="89642">
                    <a:lnL w="12700" cap="flat" cmpd="sng" algn="ctr">
                      <a:solidFill>
                        <a:srgbClr val="0078D7"/>
                      </a:solidFill>
                      <a:prstDash val="solid"/>
                      <a:round/>
                      <a:headEnd type="none" w="med" len="med"/>
                      <a:tailEnd type="none" w="med" len="med"/>
                    </a:lnL>
                    <a:lnR w="12700" cmpd="sng">
                      <a:noFill/>
                    </a:lnR>
                    <a:lnT w="12700" cap="flat" cmpd="sng" algn="ctr">
                      <a:solidFill>
                        <a:srgbClr val="0078D7"/>
                      </a:solid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200">
                          <a:solidFill>
                            <a:srgbClr val="000000"/>
                          </a:solidFill>
                        </a:rPr>
                        <a:t>Open Q&amp;A, questions will be read and answered for attendees</a:t>
                      </a:r>
                    </a:p>
                  </a:txBody>
                  <a:tcPr marL="179285" marR="179285" marT="89642" marB="89642">
                    <a:lnL w="12700" cmpd="sng">
                      <a:noFill/>
                    </a:lnL>
                    <a:lnR w="12700" cmpd="sng">
                      <a:noFill/>
                    </a:lnR>
                    <a:lnT w="12700" cap="flat" cmpd="sng" algn="ctr">
                      <a:solidFill>
                        <a:srgbClr val="0078D7"/>
                      </a:solid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200" dirty="0">
                          <a:solidFill>
                            <a:srgbClr val="000000"/>
                          </a:solidFill>
                        </a:rPr>
                        <a:t>Presenter/</a:t>
                      </a:r>
                    </a:p>
                    <a:p>
                      <a:r>
                        <a:rPr lang="en-US" sz="1200" dirty="0">
                          <a:solidFill>
                            <a:srgbClr val="000000"/>
                          </a:solidFill>
                        </a:rPr>
                        <a:t>Moderator</a:t>
                      </a:r>
                    </a:p>
                  </a:txBody>
                  <a:tcPr marL="179285" marR="179285" marT="89642" marB="89642">
                    <a:lnL w="12700" cmpd="sng">
                      <a:noFill/>
                    </a:lnL>
                    <a:lnR w="12700" cap="flat" cmpd="sng" algn="ctr">
                      <a:solidFill>
                        <a:srgbClr val="0078D7"/>
                      </a:solidFill>
                      <a:prstDash val="solid"/>
                      <a:round/>
                      <a:headEnd type="none" w="med" len="med"/>
                      <a:tailEnd type="none" w="med" len="med"/>
                    </a:lnR>
                    <a:lnT w="12700" cap="flat" cmpd="sng" algn="ctr">
                      <a:solidFill>
                        <a:srgbClr val="0078D7"/>
                      </a:solid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74363437"/>
                  </a:ext>
                </a:extLst>
              </a:tr>
            </a:tbl>
          </a:graphicData>
        </a:graphic>
      </p:graphicFrame>
      <p:sp>
        <p:nvSpPr>
          <p:cNvPr id="8" name="Footer Placeholder 5">
            <a:extLst>
              <a:ext uri="{FF2B5EF4-FFF2-40B4-BE49-F238E27FC236}">
                <a16:creationId xmlns:a16="http://schemas.microsoft.com/office/drawing/2014/main" id="{3ED682A8-3E6B-4F57-AC5F-632DE1D789B5}"/>
              </a:ext>
              <a:ext uri="{C183D7F6-B498-43B3-948B-1728B52AA6E4}">
                <adec:decorative xmlns:adec="http://schemas.microsoft.com/office/drawing/2017/decorative" val="1"/>
              </a:ext>
            </a:extLst>
          </p:cNvPr>
          <p:cNvSpPr txBox="1">
            <a:spLocks/>
          </p:cNvSpPr>
          <p:nvPr/>
        </p:nvSpPr>
        <p:spPr>
          <a:xfrm>
            <a:off x="361840" y="6543159"/>
            <a:ext cx="11586711" cy="118279"/>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a:ln>
                  <a:noFill/>
                </a:ln>
                <a:solidFill>
                  <a:srgbClr val="000000"/>
                </a:solidFill>
                <a:effectLst/>
                <a:uLnTx/>
                <a:uFillTx/>
                <a:latin typeface="Segoe UI"/>
                <a:ea typeface="+mn-ea"/>
                <a:cs typeface="+mn-cs"/>
              </a:rPr>
              <a:t>© Microsoft Corporation                                                                                  								</a:t>
            </a:r>
          </a:p>
        </p:txBody>
      </p:sp>
      <p:sp>
        <p:nvSpPr>
          <p:cNvPr id="12" name="Footer Placeholder 5">
            <a:extLst>
              <a:ext uri="{FF2B5EF4-FFF2-40B4-BE49-F238E27FC236}">
                <a16:creationId xmlns:a16="http://schemas.microsoft.com/office/drawing/2014/main" id="{CA0EE397-27FF-425F-A0C6-3E6F4543BFA9}"/>
              </a:ext>
              <a:ext uri="{C183D7F6-B498-43B3-948B-1728B52AA6E4}">
                <adec:decorative xmlns:adec="http://schemas.microsoft.com/office/drawing/2017/decorative" val="1"/>
              </a:ext>
            </a:extLst>
          </p:cNvPr>
          <p:cNvSpPr txBox="1">
            <a:spLocks/>
          </p:cNvSpPr>
          <p:nvPr/>
        </p:nvSpPr>
        <p:spPr>
          <a:xfrm>
            <a:off x="5020253" y="6543159"/>
            <a:ext cx="832609" cy="184481"/>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a:ln>
                  <a:noFill/>
                </a:ln>
                <a:solidFill>
                  <a:srgbClr val="000000"/>
                </a:solidFill>
                <a:effectLst/>
                <a:uLnTx/>
                <a:uFillTx/>
                <a:latin typeface="Segoe UI"/>
                <a:ea typeface="+mn-ea"/>
                <a:cs typeface="+mn-cs"/>
              </a:rPr>
              <a:t>Microsoft 365 </a:t>
            </a:r>
          </a:p>
        </p:txBody>
      </p:sp>
      <p:sp>
        <p:nvSpPr>
          <p:cNvPr id="14" name="TextBox 13">
            <a:extLst>
              <a:ext uri="{FF2B5EF4-FFF2-40B4-BE49-F238E27FC236}">
                <a16:creationId xmlns:a16="http://schemas.microsoft.com/office/drawing/2014/main" id="{9671D7FF-5B9C-4451-8215-28E78BEE6A5E}"/>
              </a:ext>
              <a:ext uri="{C183D7F6-B498-43B3-948B-1728B52AA6E4}">
                <adec:decorative xmlns:adec="http://schemas.microsoft.com/office/drawing/2017/decorative" val="1"/>
              </a:ext>
            </a:extLst>
          </p:cNvPr>
          <p:cNvSpPr txBox="1"/>
          <p:nvPr/>
        </p:nvSpPr>
        <p:spPr>
          <a:xfrm>
            <a:off x="11772726" y="6094498"/>
            <a:ext cx="419275" cy="323601"/>
          </a:xfrm>
          <a:prstGeom prst="rect">
            <a:avLst/>
          </a:prstGeom>
          <a:solidFill>
            <a:schemeClr val="tx1">
              <a:lumMod val="10000"/>
              <a:lumOff val="90000"/>
            </a:schemeClr>
          </a:solidFill>
        </p:spPr>
        <p:txBody>
          <a:bodyPr wrap="none" lIns="134464" tIns="89642" rIns="134464" bIns="89642" rtlCol="0">
            <a:spAutoFit/>
          </a:bodyPr>
          <a:lstStyle/>
          <a:p>
            <a:pPr marL="0" marR="0" lvl="0" indent="0" algn="r" defTabSz="914367"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t>80</a:t>
            </a:r>
          </a:p>
        </p:txBody>
      </p:sp>
    </p:spTree>
    <p:extLst>
      <p:ext uri="{BB962C8B-B14F-4D97-AF65-F5344CB8AC3E}">
        <p14:creationId xmlns:p14="http://schemas.microsoft.com/office/powerpoint/2010/main" val="236572588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94656-A42D-4FA7-9728-544E356EA879}"/>
              </a:ext>
            </a:extLst>
          </p:cNvPr>
          <p:cNvSpPr>
            <a:spLocks noGrp="1"/>
          </p:cNvSpPr>
          <p:nvPr>
            <p:ph type="title"/>
          </p:nvPr>
        </p:nvSpPr>
        <p:spPr>
          <a:xfrm>
            <a:off x="356830" y="289650"/>
            <a:ext cx="11121530" cy="543108"/>
          </a:xfrm>
        </p:spPr>
        <p:txBody>
          <a:bodyPr vert="horz" wrap="square" lIns="0" tIns="0" rIns="0" bIns="0" rtlCol="0" anchor="t">
            <a:spAutoFit/>
          </a:bodyPr>
          <a:lstStyle/>
          <a:p>
            <a:pPr defTabSz="914192">
              <a:lnSpc>
                <a:spcPct val="100000"/>
              </a:lnSpc>
            </a:pPr>
            <a:r>
              <a:rPr lang="en-US" sz="3529" spc="0">
                <a:solidFill>
                  <a:srgbClr val="000000"/>
                </a:solidFill>
              </a:rPr>
              <a:t>Presentation structure</a:t>
            </a:r>
          </a:p>
        </p:txBody>
      </p:sp>
      <p:sp>
        <p:nvSpPr>
          <p:cNvPr id="3" name="Text Placeholder 2">
            <a:extLst>
              <a:ext uri="{FF2B5EF4-FFF2-40B4-BE49-F238E27FC236}">
                <a16:creationId xmlns:a16="http://schemas.microsoft.com/office/drawing/2014/main" id="{FA281D74-6BAA-4EE4-8583-25868C936051}"/>
              </a:ext>
            </a:extLst>
          </p:cNvPr>
          <p:cNvSpPr>
            <a:spLocks noGrp="1"/>
          </p:cNvSpPr>
          <p:nvPr>
            <p:ph type="body" sz="quarter" idx="4294967295"/>
          </p:nvPr>
        </p:nvSpPr>
        <p:spPr>
          <a:xfrm>
            <a:off x="356832" y="1267132"/>
            <a:ext cx="2490731" cy="2443983"/>
          </a:xfrm>
        </p:spPr>
        <p:txBody>
          <a:bodyPr vert="horz" wrap="square" lIns="0" tIns="0" rIns="0" bIns="0" rtlCol="0">
            <a:spAutoFit/>
          </a:bodyPr>
          <a:lstStyle/>
          <a:p>
            <a:pPr marL="0" indent="0">
              <a:lnSpc>
                <a:spcPct val="100000"/>
              </a:lnSpc>
              <a:spcBef>
                <a:spcPts val="0"/>
              </a:spcBef>
              <a:buNone/>
            </a:pPr>
            <a:r>
              <a:rPr lang="en-US" sz="1765">
                <a:latin typeface="+mn-lt"/>
              </a:rPr>
              <a:t>This simple outline shows how the parts of your presentation will be combined before being presented to your audience.  Some elements will be added by the post-production team before distribution.</a:t>
            </a:r>
          </a:p>
        </p:txBody>
      </p:sp>
      <p:sp>
        <p:nvSpPr>
          <p:cNvPr id="30" name="TextBox 29">
            <a:extLst>
              <a:ext uri="{FF2B5EF4-FFF2-40B4-BE49-F238E27FC236}">
                <a16:creationId xmlns:a16="http://schemas.microsoft.com/office/drawing/2014/main" id="{18C0E8DA-9B62-45E4-A18B-58745AFEA374}"/>
              </a:ext>
            </a:extLst>
          </p:cNvPr>
          <p:cNvSpPr txBox="1"/>
          <p:nvPr/>
        </p:nvSpPr>
        <p:spPr>
          <a:xfrm>
            <a:off x="3204376" y="1249726"/>
            <a:ext cx="2285676" cy="170239"/>
          </a:xfrm>
          <a:prstGeom prst="rect">
            <a:avLst/>
          </a:prstGeom>
        </p:spPr>
        <p:txBody>
          <a:bodyPr wrap="square" lIns="0" tIns="0" rIns="0" bIns="0">
            <a:spAutoFit/>
          </a:bodyPr>
          <a:lstStyle/>
          <a:p>
            <a:pPr marL="10581" marR="0" lvl="0" indent="0" algn="l" defTabSz="761839" rtl="0" eaLnBrk="1" fontAlgn="ctr" latinLnBrk="0" hangingPunct="1">
              <a:lnSpc>
                <a:spcPts val="1333"/>
              </a:lnSpc>
              <a:spcBef>
                <a:spcPts val="0"/>
              </a:spcBef>
              <a:spcAft>
                <a:spcPts val="667"/>
              </a:spcAft>
              <a:buClrTx/>
              <a:buSzTx/>
              <a:buFontTx/>
              <a:buNone/>
              <a:tabLst/>
              <a:defRPr/>
            </a:pPr>
            <a:r>
              <a:rPr kumimoji="0" lang="en-US" sz="1176"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1. Opening slate</a:t>
            </a:r>
          </a:p>
        </p:txBody>
      </p:sp>
      <p:sp>
        <p:nvSpPr>
          <p:cNvPr id="36" name="TextBox 35">
            <a:extLst>
              <a:ext uri="{FF2B5EF4-FFF2-40B4-BE49-F238E27FC236}">
                <a16:creationId xmlns:a16="http://schemas.microsoft.com/office/drawing/2014/main" id="{881B1ED4-806D-47EA-B136-875CC87D0C1F}"/>
              </a:ext>
            </a:extLst>
          </p:cNvPr>
          <p:cNvSpPr txBox="1"/>
          <p:nvPr/>
        </p:nvSpPr>
        <p:spPr>
          <a:xfrm>
            <a:off x="3204375" y="3096811"/>
            <a:ext cx="2654482" cy="488339"/>
          </a:xfrm>
          <a:prstGeom prst="rect">
            <a:avLst/>
          </a:prstGeom>
        </p:spPr>
        <p:txBody>
          <a:bodyPr wrap="square" lIns="0" tIns="0" rIns="0" bIns="0">
            <a:spAutoFit/>
          </a:bodyPr>
          <a:lstStyle/>
          <a:p>
            <a:pPr marL="0" marR="0" lvl="0" indent="0" algn="l" defTabSz="932506" rtl="0" eaLnBrk="1" fontAlgn="auto" latinLnBrk="0" hangingPunct="1">
              <a:lnSpc>
                <a:spcPts val="1333"/>
              </a:lnSpc>
              <a:spcBef>
                <a:spcPts val="0"/>
              </a:spcBef>
              <a:spcAft>
                <a:spcPts val="667"/>
              </a:spcAft>
              <a:buClrTx/>
              <a:buSzPct val="90000"/>
              <a:buFontTx/>
              <a:buNone/>
              <a:tabLst/>
              <a:defRPr/>
            </a:pPr>
            <a:r>
              <a:rPr kumimoji="0" lang="en-US" sz="1029"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10-second opening title that includes event branding, session title and your name/title/social contact information.</a:t>
            </a:r>
          </a:p>
        </p:txBody>
      </p:sp>
      <p:pic>
        <p:nvPicPr>
          <p:cNvPr id="54" name="Picture 53">
            <a:extLst>
              <a:ext uri="{FF2B5EF4-FFF2-40B4-BE49-F238E27FC236}">
                <a16:creationId xmlns:a16="http://schemas.microsoft.com/office/drawing/2014/main" id="{27232067-33EE-45DC-A85D-2C88123F9D12}"/>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3231177" y="1524270"/>
            <a:ext cx="2627681" cy="1478071"/>
          </a:xfrm>
          <a:prstGeom prst="rect">
            <a:avLst/>
          </a:prstGeom>
          <a:ln w="6350">
            <a:solidFill>
              <a:schemeClr val="tx1"/>
            </a:solidFill>
          </a:ln>
        </p:spPr>
      </p:pic>
      <p:pic>
        <p:nvPicPr>
          <p:cNvPr id="55" name="Picture 54">
            <a:extLst>
              <a:ext uri="{FF2B5EF4-FFF2-40B4-BE49-F238E27FC236}">
                <a16:creationId xmlns:a16="http://schemas.microsoft.com/office/drawing/2014/main" id="{A53B6C2F-3088-4E14-BFD7-D0D84FF2ED83}"/>
              </a:ext>
              <a:ext uri="{C183D7F6-B498-43B3-948B-1728B52AA6E4}">
                <adec:decorative xmlns:adec="http://schemas.microsoft.com/office/drawing/2017/decorative" val="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26645" y="1524270"/>
            <a:ext cx="2638355" cy="1478071"/>
          </a:xfrm>
          <a:prstGeom prst="rect">
            <a:avLst/>
          </a:prstGeom>
          <a:ln w="6350">
            <a:solidFill>
              <a:schemeClr val="tx1"/>
            </a:solidFill>
          </a:ln>
        </p:spPr>
      </p:pic>
      <p:pic>
        <p:nvPicPr>
          <p:cNvPr id="56" name="Picture 55">
            <a:extLst>
              <a:ext uri="{FF2B5EF4-FFF2-40B4-BE49-F238E27FC236}">
                <a16:creationId xmlns:a16="http://schemas.microsoft.com/office/drawing/2014/main" id="{DED06A29-B9C9-4B23-9238-18DDD46C766B}"/>
              </a:ext>
              <a:ext uri="{C183D7F6-B498-43B3-948B-1728B52AA6E4}">
                <adec:decorative xmlns:adec="http://schemas.microsoft.com/office/drawing/2017/decorative" val="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825052" y="1524270"/>
            <a:ext cx="2640536" cy="1478071"/>
          </a:xfrm>
          <a:prstGeom prst="rect">
            <a:avLst/>
          </a:prstGeom>
          <a:ln w="6350">
            <a:solidFill>
              <a:schemeClr val="tx1"/>
            </a:solidFill>
          </a:ln>
        </p:spPr>
      </p:pic>
      <p:pic>
        <p:nvPicPr>
          <p:cNvPr id="57" name="Picture 56">
            <a:extLst>
              <a:ext uri="{FF2B5EF4-FFF2-40B4-BE49-F238E27FC236}">
                <a16:creationId xmlns:a16="http://schemas.microsoft.com/office/drawing/2014/main" id="{9D84E839-9BD9-403A-B175-F20841341722}"/>
              </a:ext>
              <a:ext uri="{C183D7F6-B498-43B3-948B-1728B52AA6E4}">
                <adec:decorative xmlns:adec="http://schemas.microsoft.com/office/drawing/2017/decorative" val="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16937" y="4129243"/>
            <a:ext cx="2641921" cy="1478071"/>
          </a:xfrm>
          <a:prstGeom prst="rect">
            <a:avLst/>
          </a:prstGeom>
          <a:ln w="6350">
            <a:solidFill>
              <a:schemeClr val="tx1"/>
            </a:solidFill>
          </a:ln>
        </p:spPr>
      </p:pic>
      <p:pic>
        <p:nvPicPr>
          <p:cNvPr id="58" name="Picture 57">
            <a:extLst>
              <a:ext uri="{FF2B5EF4-FFF2-40B4-BE49-F238E27FC236}">
                <a16:creationId xmlns:a16="http://schemas.microsoft.com/office/drawing/2014/main" id="{A9355D62-836A-4610-8AD5-23B9DC0962AD}"/>
              </a:ext>
              <a:ext uri="{C183D7F6-B498-43B3-948B-1728B52AA6E4}">
                <adec:decorative xmlns:adec="http://schemas.microsoft.com/office/drawing/2017/decorative" val="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26645" y="4134838"/>
            <a:ext cx="2638355" cy="1478071"/>
          </a:xfrm>
          <a:prstGeom prst="rect">
            <a:avLst/>
          </a:prstGeom>
          <a:ln w="6350">
            <a:solidFill>
              <a:schemeClr val="tx1"/>
            </a:solidFill>
          </a:ln>
        </p:spPr>
      </p:pic>
      <p:pic>
        <p:nvPicPr>
          <p:cNvPr id="59" name="Picture 58">
            <a:extLst>
              <a:ext uri="{FF2B5EF4-FFF2-40B4-BE49-F238E27FC236}">
                <a16:creationId xmlns:a16="http://schemas.microsoft.com/office/drawing/2014/main" id="{F3B1E3BF-4146-48B3-A4AC-D7D322E9ACE2}"/>
              </a:ext>
              <a:ext uri="{C183D7F6-B498-43B3-948B-1728B52AA6E4}">
                <adec:decorative xmlns:adec="http://schemas.microsoft.com/office/drawing/2017/decorative" val="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835614" y="4132813"/>
            <a:ext cx="2629975" cy="1478071"/>
          </a:xfrm>
          <a:prstGeom prst="rect">
            <a:avLst/>
          </a:prstGeom>
          <a:ln w="6350">
            <a:solidFill>
              <a:schemeClr val="tx1"/>
            </a:solidFill>
          </a:ln>
        </p:spPr>
      </p:pic>
      <p:sp>
        <p:nvSpPr>
          <p:cNvPr id="60" name="TextBox 59">
            <a:extLst>
              <a:ext uri="{FF2B5EF4-FFF2-40B4-BE49-F238E27FC236}">
                <a16:creationId xmlns:a16="http://schemas.microsoft.com/office/drawing/2014/main" id="{BB2F875B-1D4E-4D0F-A8F2-4F13563011FC}"/>
              </a:ext>
            </a:extLst>
          </p:cNvPr>
          <p:cNvSpPr txBox="1"/>
          <p:nvPr/>
        </p:nvSpPr>
        <p:spPr>
          <a:xfrm>
            <a:off x="6026645" y="1249726"/>
            <a:ext cx="2285676" cy="170239"/>
          </a:xfrm>
          <a:prstGeom prst="rect">
            <a:avLst/>
          </a:prstGeom>
        </p:spPr>
        <p:txBody>
          <a:bodyPr wrap="square" lIns="0" tIns="0" rIns="0" bIns="0">
            <a:spAutoFit/>
          </a:bodyPr>
          <a:lstStyle/>
          <a:p>
            <a:pPr marL="10581" marR="0" lvl="0" indent="0" algn="l" defTabSz="761839" rtl="0" eaLnBrk="1" fontAlgn="ctr" latinLnBrk="0" hangingPunct="1">
              <a:lnSpc>
                <a:spcPts val="1333"/>
              </a:lnSpc>
              <a:spcBef>
                <a:spcPts val="0"/>
              </a:spcBef>
              <a:spcAft>
                <a:spcPts val="667"/>
              </a:spcAft>
              <a:buClrTx/>
              <a:buSzTx/>
              <a:buFontTx/>
              <a:buNone/>
              <a:tabLst/>
              <a:defRPr/>
            </a:pPr>
            <a:r>
              <a:rPr kumimoji="0" lang="en-US" sz="1176"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2. Video greeting</a:t>
            </a:r>
          </a:p>
        </p:txBody>
      </p:sp>
      <p:sp>
        <p:nvSpPr>
          <p:cNvPr id="65" name="TextBox 64">
            <a:extLst>
              <a:ext uri="{FF2B5EF4-FFF2-40B4-BE49-F238E27FC236}">
                <a16:creationId xmlns:a16="http://schemas.microsoft.com/office/drawing/2014/main" id="{FD35AF55-9368-457C-A2F7-80E8A40FA141}"/>
              </a:ext>
            </a:extLst>
          </p:cNvPr>
          <p:cNvSpPr txBox="1"/>
          <p:nvPr/>
        </p:nvSpPr>
        <p:spPr>
          <a:xfrm>
            <a:off x="6026644" y="3096811"/>
            <a:ext cx="2638354" cy="655051"/>
          </a:xfrm>
          <a:prstGeom prst="rect">
            <a:avLst/>
          </a:prstGeom>
        </p:spPr>
        <p:txBody>
          <a:bodyPr wrap="square" lIns="0" tIns="0" rIns="0" bIns="0">
            <a:spAutoFit/>
          </a:bodyPr>
          <a:lstStyle/>
          <a:p>
            <a:pPr marL="0" marR="0" lvl="0" indent="0" algn="l" defTabSz="932506" rtl="0" eaLnBrk="1" fontAlgn="auto" latinLnBrk="0" hangingPunct="1">
              <a:lnSpc>
                <a:spcPts val="1333"/>
              </a:lnSpc>
              <a:spcBef>
                <a:spcPts val="0"/>
              </a:spcBef>
              <a:spcAft>
                <a:spcPts val="667"/>
              </a:spcAft>
              <a:buClrTx/>
              <a:buSzPct val="90000"/>
              <a:buFontTx/>
              <a:buNone/>
              <a:tabLst/>
              <a:defRPr/>
            </a:pPr>
            <a:r>
              <a:rPr kumimoji="0" lang="en-US" sz="1029"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Overview of what will be presented. Recorded via Windows Camera, Mac tools or other 3</a:t>
            </a:r>
            <a:r>
              <a:rPr kumimoji="0" lang="en-US" sz="1029" b="0" i="0" u="none" strike="noStrike" kern="1200" cap="none" spc="0" normalizeH="0" baseline="30000" noProof="0">
                <a:ln>
                  <a:noFill/>
                </a:ln>
                <a:solidFill>
                  <a:srgbClr val="000000"/>
                </a:solidFill>
                <a:effectLst/>
                <a:uLnTx/>
                <a:uFillTx/>
                <a:latin typeface="Segoe UI"/>
                <a:ea typeface="+mn-ea"/>
                <a:cs typeface="Segoe UI" panose="020B0502040204020203" pitchFamily="34" charset="0"/>
              </a:rPr>
              <a:t>rd</a:t>
            </a:r>
            <a:r>
              <a:rPr kumimoji="0" lang="en-US" sz="1029"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party app.  </a:t>
            </a:r>
            <a:r>
              <a:rPr kumimoji="0" lang="en-US" sz="1029"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Key Learning</a:t>
            </a:r>
            <a:r>
              <a:rPr kumimoji="0" lang="en-US" sz="1029"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Let your audience visually connect with you as you start.</a:t>
            </a:r>
          </a:p>
        </p:txBody>
      </p:sp>
      <p:sp>
        <p:nvSpPr>
          <p:cNvPr id="61" name="TextBox 60">
            <a:extLst>
              <a:ext uri="{FF2B5EF4-FFF2-40B4-BE49-F238E27FC236}">
                <a16:creationId xmlns:a16="http://schemas.microsoft.com/office/drawing/2014/main" id="{D74AC673-FA8C-4005-A2E5-DAC22FFCE153}"/>
              </a:ext>
            </a:extLst>
          </p:cNvPr>
          <p:cNvSpPr txBox="1"/>
          <p:nvPr/>
        </p:nvSpPr>
        <p:spPr>
          <a:xfrm>
            <a:off x="8825054" y="1249726"/>
            <a:ext cx="2285676" cy="170239"/>
          </a:xfrm>
          <a:prstGeom prst="rect">
            <a:avLst/>
          </a:prstGeom>
        </p:spPr>
        <p:txBody>
          <a:bodyPr wrap="square" lIns="0" tIns="0" rIns="0" bIns="0">
            <a:spAutoFit/>
          </a:bodyPr>
          <a:lstStyle/>
          <a:p>
            <a:pPr marL="10581" marR="0" lvl="0" indent="0" algn="l" defTabSz="761839" rtl="0" eaLnBrk="1" fontAlgn="ctr" latinLnBrk="0" hangingPunct="1">
              <a:lnSpc>
                <a:spcPts val="1333"/>
              </a:lnSpc>
              <a:spcBef>
                <a:spcPts val="0"/>
              </a:spcBef>
              <a:spcAft>
                <a:spcPts val="667"/>
              </a:spcAft>
              <a:buClrTx/>
              <a:buSzTx/>
              <a:buFontTx/>
              <a:buNone/>
              <a:tabLst/>
              <a:defRPr/>
            </a:pPr>
            <a:r>
              <a:rPr kumimoji="0" lang="en-US" sz="1176"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3. Core content</a:t>
            </a:r>
          </a:p>
        </p:txBody>
      </p:sp>
      <p:sp>
        <p:nvSpPr>
          <p:cNvPr id="66" name="TextBox 65">
            <a:extLst>
              <a:ext uri="{FF2B5EF4-FFF2-40B4-BE49-F238E27FC236}">
                <a16:creationId xmlns:a16="http://schemas.microsoft.com/office/drawing/2014/main" id="{DA35AC18-F8E6-4042-8862-FE11FB5CCB54}"/>
              </a:ext>
            </a:extLst>
          </p:cNvPr>
          <p:cNvSpPr txBox="1"/>
          <p:nvPr/>
        </p:nvSpPr>
        <p:spPr>
          <a:xfrm>
            <a:off x="8825053" y="3096811"/>
            <a:ext cx="2638354" cy="488339"/>
          </a:xfrm>
          <a:prstGeom prst="rect">
            <a:avLst/>
          </a:prstGeom>
        </p:spPr>
        <p:txBody>
          <a:bodyPr wrap="square" lIns="0" tIns="0" rIns="0" bIns="0">
            <a:spAutoFit/>
          </a:bodyPr>
          <a:lstStyle/>
          <a:p>
            <a:pPr marL="0" marR="0" lvl="0" indent="0" algn="l" defTabSz="932506" rtl="0" eaLnBrk="1" fontAlgn="auto" latinLnBrk="0" hangingPunct="1">
              <a:lnSpc>
                <a:spcPts val="1333"/>
              </a:lnSpc>
              <a:spcBef>
                <a:spcPts val="0"/>
              </a:spcBef>
              <a:spcAft>
                <a:spcPts val="667"/>
              </a:spcAft>
              <a:buClrTx/>
              <a:buSzPct val="90000"/>
              <a:buFontTx/>
              <a:buNone/>
              <a:tabLst/>
              <a:defRPr/>
            </a:pPr>
            <a:r>
              <a:rPr kumimoji="0" lang="en-US" sz="1029"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Recorded via PowerPoint screen record feature or other 3</a:t>
            </a:r>
            <a:r>
              <a:rPr kumimoji="0" lang="en-US" sz="1029" b="0" i="0" u="none" strike="noStrike" kern="1200" cap="none" spc="0" normalizeH="0" baseline="30000" noProof="0">
                <a:ln>
                  <a:noFill/>
                </a:ln>
                <a:solidFill>
                  <a:srgbClr val="000000"/>
                </a:solidFill>
                <a:effectLst/>
                <a:uLnTx/>
                <a:uFillTx/>
                <a:latin typeface="Segoe UI"/>
                <a:ea typeface="+mn-ea"/>
                <a:cs typeface="Segoe UI" panose="020B0502040204020203" pitchFamily="34" charset="0"/>
              </a:rPr>
              <a:t>rd</a:t>
            </a:r>
            <a:r>
              <a:rPr kumimoji="0" lang="en-US" sz="1029"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party app.  Can be concurrent with opening. </a:t>
            </a:r>
          </a:p>
        </p:txBody>
      </p:sp>
      <p:sp>
        <p:nvSpPr>
          <p:cNvPr id="62" name="TextBox 61">
            <a:extLst>
              <a:ext uri="{FF2B5EF4-FFF2-40B4-BE49-F238E27FC236}">
                <a16:creationId xmlns:a16="http://schemas.microsoft.com/office/drawing/2014/main" id="{A8F679D2-721C-42E0-97C8-CC6E3CBDC6ED}"/>
              </a:ext>
            </a:extLst>
          </p:cNvPr>
          <p:cNvSpPr txBox="1"/>
          <p:nvPr/>
        </p:nvSpPr>
        <p:spPr>
          <a:xfrm>
            <a:off x="3204376" y="3855661"/>
            <a:ext cx="2285676" cy="170239"/>
          </a:xfrm>
          <a:prstGeom prst="rect">
            <a:avLst/>
          </a:prstGeom>
        </p:spPr>
        <p:txBody>
          <a:bodyPr wrap="square" lIns="0" tIns="0" rIns="0" bIns="0">
            <a:spAutoFit/>
          </a:bodyPr>
          <a:lstStyle/>
          <a:p>
            <a:pPr marL="10581" marR="0" lvl="0" indent="0" algn="l" defTabSz="761839" rtl="0" eaLnBrk="1" fontAlgn="ctr" latinLnBrk="0" hangingPunct="1">
              <a:lnSpc>
                <a:spcPts val="1333"/>
              </a:lnSpc>
              <a:spcBef>
                <a:spcPts val="0"/>
              </a:spcBef>
              <a:spcAft>
                <a:spcPts val="667"/>
              </a:spcAft>
              <a:buClrTx/>
              <a:buSzTx/>
              <a:buFontTx/>
              <a:buNone/>
              <a:tabLst/>
              <a:defRPr/>
            </a:pPr>
            <a:r>
              <a:rPr kumimoji="0" lang="en-US" sz="1176"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4. Core content – cont’d</a:t>
            </a:r>
          </a:p>
        </p:txBody>
      </p:sp>
      <p:sp>
        <p:nvSpPr>
          <p:cNvPr id="67" name="TextBox 66">
            <a:extLst>
              <a:ext uri="{FF2B5EF4-FFF2-40B4-BE49-F238E27FC236}">
                <a16:creationId xmlns:a16="http://schemas.microsoft.com/office/drawing/2014/main" id="{3A396AEB-81C2-4BD3-81B3-20456DCB37DE}"/>
              </a:ext>
            </a:extLst>
          </p:cNvPr>
          <p:cNvSpPr txBox="1"/>
          <p:nvPr/>
        </p:nvSpPr>
        <p:spPr>
          <a:xfrm>
            <a:off x="3204375" y="5700575"/>
            <a:ext cx="2651656" cy="154914"/>
          </a:xfrm>
          <a:prstGeom prst="rect">
            <a:avLst/>
          </a:prstGeom>
        </p:spPr>
        <p:txBody>
          <a:bodyPr wrap="square" lIns="0" tIns="0" rIns="0" bIns="0">
            <a:spAutoFit/>
          </a:bodyPr>
          <a:lstStyle/>
          <a:p>
            <a:pPr marL="0" marR="0" lvl="0" indent="0" algn="l" defTabSz="932506" rtl="0" eaLnBrk="1" fontAlgn="auto" latinLnBrk="0" hangingPunct="1">
              <a:lnSpc>
                <a:spcPts val="1333"/>
              </a:lnSpc>
              <a:spcBef>
                <a:spcPts val="0"/>
              </a:spcBef>
              <a:spcAft>
                <a:spcPts val="667"/>
              </a:spcAft>
              <a:buClrTx/>
              <a:buSzPct val="90000"/>
              <a:buFontTx/>
              <a:buNone/>
              <a:tabLst/>
              <a:defRPr/>
            </a:pPr>
            <a:r>
              <a:rPr kumimoji="0" lang="en-US" sz="1029"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Continued content from PowerPoint.</a:t>
            </a:r>
          </a:p>
        </p:txBody>
      </p:sp>
      <p:sp>
        <p:nvSpPr>
          <p:cNvPr id="63" name="TextBox 62">
            <a:extLst>
              <a:ext uri="{FF2B5EF4-FFF2-40B4-BE49-F238E27FC236}">
                <a16:creationId xmlns:a16="http://schemas.microsoft.com/office/drawing/2014/main" id="{5E3993CB-142B-4426-9549-C91CCCE97732}"/>
              </a:ext>
            </a:extLst>
          </p:cNvPr>
          <p:cNvSpPr txBox="1"/>
          <p:nvPr/>
        </p:nvSpPr>
        <p:spPr>
          <a:xfrm>
            <a:off x="6026645" y="3855661"/>
            <a:ext cx="2285676" cy="170239"/>
          </a:xfrm>
          <a:prstGeom prst="rect">
            <a:avLst/>
          </a:prstGeom>
        </p:spPr>
        <p:txBody>
          <a:bodyPr wrap="square" lIns="0" tIns="0" rIns="0" bIns="0">
            <a:spAutoFit/>
          </a:bodyPr>
          <a:lstStyle/>
          <a:p>
            <a:pPr marL="10581" marR="0" lvl="0" indent="0" algn="l" defTabSz="761839" rtl="0" eaLnBrk="1" fontAlgn="ctr" latinLnBrk="0" hangingPunct="1">
              <a:lnSpc>
                <a:spcPts val="1333"/>
              </a:lnSpc>
              <a:spcBef>
                <a:spcPts val="0"/>
              </a:spcBef>
              <a:spcAft>
                <a:spcPts val="667"/>
              </a:spcAft>
              <a:buClrTx/>
              <a:buSzTx/>
              <a:buFontTx/>
              <a:buNone/>
              <a:tabLst/>
              <a:defRPr/>
            </a:pPr>
            <a:r>
              <a:rPr kumimoji="0" lang="en-US" sz="1176"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5. Short conclusion</a:t>
            </a:r>
          </a:p>
        </p:txBody>
      </p:sp>
      <p:sp>
        <p:nvSpPr>
          <p:cNvPr id="68" name="TextBox 67">
            <a:extLst>
              <a:ext uri="{FF2B5EF4-FFF2-40B4-BE49-F238E27FC236}">
                <a16:creationId xmlns:a16="http://schemas.microsoft.com/office/drawing/2014/main" id="{10D34A95-E8BB-4967-BC10-6285D8AAC150}"/>
              </a:ext>
            </a:extLst>
          </p:cNvPr>
          <p:cNvSpPr txBox="1"/>
          <p:nvPr/>
        </p:nvSpPr>
        <p:spPr>
          <a:xfrm>
            <a:off x="6026644" y="5709279"/>
            <a:ext cx="2638354" cy="821763"/>
          </a:xfrm>
          <a:prstGeom prst="rect">
            <a:avLst/>
          </a:prstGeom>
        </p:spPr>
        <p:txBody>
          <a:bodyPr wrap="square" lIns="0" tIns="0" rIns="0" bIns="0">
            <a:spAutoFit/>
          </a:bodyPr>
          <a:lstStyle/>
          <a:p>
            <a:pPr marL="0" marR="0" lvl="0" indent="0" algn="l" defTabSz="932506" rtl="0" eaLnBrk="1" fontAlgn="auto" latinLnBrk="0" hangingPunct="1">
              <a:lnSpc>
                <a:spcPts val="1333"/>
              </a:lnSpc>
              <a:spcBef>
                <a:spcPts val="0"/>
              </a:spcBef>
              <a:spcAft>
                <a:spcPts val="667"/>
              </a:spcAft>
              <a:buClrTx/>
              <a:buSzPct val="90000"/>
              <a:buFontTx/>
              <a:buNone/>
              <a:tabLst/>
              <a:defRPr/>
            </a:pPr>
            <a:r>
              <a:rPr kumimoji="0" lang="en-US" sz="1029"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Call to action or pointer to resources. Recorded via Windows Camera App or other 3</a:t>
            </a:r>
            <a:r>
              <a:rPr kumimoji="0" lang="en-US" sz="1029" b="0" i="0" u="none" strike="noStrike" kern="1200" cap="none" spc="0" normalizeH="0" baseline="30000" noProof="0">
                <a:ln>
                  <a:noFill/>
                </a:ln>
                <a:solidFill>
                  <a:srgbClr val="000000"/>
                </a:solidFill>
                <a:effectLst/>
                <a:uLnTx/>
                <a:uFillTx/>
                <a:latin typeface="Segoe UI"/>
                <a:ea typeface="+mn-ea"/>
                <a:cs typeface="Segoe UI" panose="020B0502040204020203" pitchFamily="34" charset="0"/>
              </a:rPr>
              <a:t>rd</a:t>
            </a:r>
            <a:r>
              <a:rPr kumimoji="0" lang="en-US" sz="1029"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party tool.  </a:t>
            </a:r>
            <a:r>
              <a:rPr kumimoji="0" lang="en-US" sz="1029"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Key Learning</a:t>
            </a:r>
            <a:r>
              <a:rPr kumimoji="0" lang="en-US" sz="1029"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Connect with your audience visually at the end of your presentation. </a:t>
            </a:r>
          </a:p>
        </p:txBody>
      </p:sp>
      <p:sp>
        <p:nvSpPr>
          <p:cNvPr id="64" name="TextBox 63">
            <a:extLst>
              <a:ext uri="{FF2B5EF4-FFF2-40B4-BE49-F238E27FC236}">
                <a16:creationId xmlns:a16="http://schemas.microsoft.com/office/drawing/2014/main" id="{81413853-D77A-4E82-B013-4436263F90F1}"/>
              </a:ext>
            </a:extLst>
          </p:cNvPr>
          <p:cNvSpPr txBox="1"/>
          <p:nvPr/>
        </p:nvSpPr>
        <p:spPr>
          <a:xfrm>
            <a:off x="8825054" y="3855661"/>
            <a:ext cx="2285676" cy="170239"/>
          </a:xfrm>
          <a:prstGeom prst="rect">
            <a:avLst/>
          </a:prstGeom>
        </p:spPr>
        <p:txBody>
          <a:bodyPr wrap="square" lIns="0" tIns="0" rIns="0" bIns="0">
            <a:spAutoFit/>
          </a:bodyPr>
          <a:lstStyle/>
          <a:p>
            <a:pPr marL="10581" marR="0" lvl="0" indent="0" algn="l" defTabSz="761839" rtl="0" eaLnBrk="1" fontAlgn="ctr" latinLnBrk="0" hangingPunct="1">
              <a:lnSpc>
                <a:spcPts val="1333"/>
              </a:lnSpc>
              <a:spcBef>
                <a:spcPts val="0"/>
              </a:spcBef>
              <a:spcAft>
                <a:spcPts val="667"/>
              </a:spcAft>
              <a:buClrTx/>
              <a:buSzTx/>
              <a:buFontTx/>
              <a:buNone/>
              <a:tabLst/>
              <a:defRPr/>
            </a:pPr>
            <a:r>
              <a:rPr kumimoji="0" lang="en-US" sz="1176"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6. End slate</a:t>
            </a:r>
          </a:p>
        </p:txBody>
      </p:sp>
      <p:sp>
        <p:nvSpPr>
          <p:cNvPr id="69" name="TextBox 68">
            <a:extLst>
              <a:ext uri="{FF2B5EF4-FFF2-40B4-BE49-F238E27FC236}">
                <a16:creationId xmlns:a16="http://schemas.microsoft.com/office/drawing/2014/main" id="{DD2889B8-9BA8-48DD-AE60-B7E9F91B6337}"/>
              </a:ext>
            </a:extLst>
          </p:cNvPr>
          <p:cNvSpPr txBox="1"/>
          <p:nvPr/>
        </p:nvSpPr>
        <p:spPr>
          <a:xfrm>
            <a:off x="8825052" y="5709279"/>
            <a:ext cx="2629975" cy="321627"/>
          </a:xfrm>
          <a:prstGeom prst="rect">
            <a:avLst/>
          </a:prstGeom>
        </p:spPr>
        <p:txBody>
          <a:bodyPr wrap="square" lIns="0" tIns="0" rIns="0" bIns="0">
            <a:spAutoFit/>
          </a:bodyPr>
          <a:lstStyle/>
          <a:p>
            <a:pPr marL="0" marR="0" lvl="0" indent="0" algn="l" defTabSz="932506" rtl="0" eaLnBrk="1" fontAlgn="auto" latinLnBrk="0" hangingPunct="1">
              <a:lnSpc>
                <a:spcPts val="1333"/>
              </a:lnSpc>
              <a:spcBef>
                <a:spcPts val="0"/>
              </a:spcBef>
              <a:spcAft>
                <a:spcPts val="667"/>
              </a:spcAft>
              <a:buClrTx/>
              <a:buSzPct val="90000"/>
              <a:buFontTx/>
              <a:buNone/>
              <a:tabLst/>
              <a:defRPr/>
            </a:pPr>
            <a:r>
              <a:rPr kumimoji="0" lang="en-US" sz="1029"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Branded ending slate.  Use an end slide that is appropriate for your organization.</a:t>
            </a:r>
          </a:p>
        </p:txBody>
      </p:sp>
      <p:sp>
        <p:nvSpPr>
          <p:cNvPr id="4" name="TextBox 3">
            <a:extLst>
              <a:ext uri="{FF2B5EF4-FFF2-40B4-BE49-F238E27FC236}">
                <a16:creationId xmlns:a16="http://schemas.microsoft.com/office/drawing/2014/main" id="{8A46E3D0-BC7B-4456-AE04-2373D3151DF1}"/>
              </a:ext>
              <a:ext uri="{C183D7F6-B498-43B3-948B-1728B52AA6E4}">
                <adec:decorative xmlns:adec="http://schemas.microsoft.com/office/drawing/2017/decorative" val="1"/>
              </a:ext>
            </a:extLst>
          </p:cNvPr>
          <p:cNvSpPr txBox="1"/>
          <p:nvPr/>
        </p:nvSpPr>
        <p:spPr>
          <a:xfrm>
            <a:off x="11793156" y="6094498"/>
            <a:ext cx="398845" cy="323601"/>
          </a:xfrm>
          <a:prstGeom prst="rect">
            <a:avLst/>
          </a:prstGeom>
          <a:solidFill>
            <a:schemeClr val="tx1">
              <a:lumMod val="10000"/>
              <a:lumOff val="90000"/>
            </a:schemeClr>
          </a:solidFill>
        </p:spPr>
        <p:txBody>
          <a:bodyPr wrap="none" lIns="134464" tIns="89642" rIns="134464" bIns="89642" rtlCol="0">
            <a:spAutoFit/>
          </a:bodyPr>
          <a:lstStyle/>
          <a:p>
            <a:pPr marL="0" marR="0" lvl="0" indent="0" algn="r" defTabSz="914367"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t>81</a:t>
            </a:r>
          </a:p>
        </p:txBody>
      </p:sp>
    </p:spTree>
    <p:extLst>
      <p:ext uri="{BB962C8B-B14F-4D97-AF65-F5344CB8AC3E}">
        <p14:creationId xmlns:p14="http://schemas.microsoft.com/office/powerpoint/2010/main" val="57424150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B74C4-BBD9-471F-873B-176EA5950868}"/>
              </a:ext>
            </a:extLst>
          </p:cNvPr>
          <p:cNvSpPr>
            <a:spLocks noGrp="1"/>
          </p:cNvSpPr>
          <p:nvPr>
            <p:ph type="title"/>
          </p:nvPr>
        </p:nvSpPr>
        <p:spPr>
          <a:xfrm>
            <a:off x="6523117" y="210306"/>
            <a:ext cx="5329612" cy="1086215"/>
          </a:xfrm>
        </p:spPr>
        <p:txBody>
          <a:bodyPr vert="horz" wrap="square" lIns="0" tIns="0" rIns="0" bIns="0" rtlCol="0" anchor="t">
            <a:spAutoFit/>
          </a:bodyPr>
          <a:lstStyle/>
          <a:p>
            <a:pPr>
              <a:lnSpc>
                <a:spcPct val="100000"/>
              </a:lnSpc>
            </a:pPr>
            <a:r>
              <a:rPr lang="en-US" sz="3529" spc="0"/>
              <a:t>Equipment and Environment</a:t>
            </a:r>
          </a:p>
        </p:txBody>
      </p:sp>
      <p:sp>
        <p:nvSpPr>
          <p:cNvPr id="3" name="Text Placeholder 2">
            <a:extLst>
              <a:ext uri="{FF2B5EF4-FFF2-40B4-BE49-F238E27FC236}">
                <a16:creationId xmlns:a16="http://schemas.microsoft.com/office/drawing/2014/main" id="{6BDF119B-CACF-4A54-8F9F-1CA4E71F341E}"/>
              </a:ext>
            </a:extLst>
          </p:cNvPr>
          <p:cNvSpPr>
            <a:spLocks noGrp="1"/>
          </p:cNvSpPr>
          <p:nvPr>
            <p:ph type="body" sz="quarter" idx="11"/>
          </p:nvPr>
        </p:nvSpPr>
        <p:spPr>
          <a:xfrm>
            <a:off x="6523118" y="1499170"/>
            <a:ext cx="5312959" cy="4447446"/>
          </a:xfrm>
        </p:spPr>
        <p:txBody>
          <a:bodyPr wrap="square">
            <a:spAutoFit/>
          </a:bodyPr>
          <a:lstStyle/>
          <a:p>
            <a:pPr>
              <a:lnSpc>
                <a:spcPct val="100000"/>
              </a:lnSpc>
              <a:spcAft>
                <a:spcPts val="588"/>
              </a:spcAft>
            </a:pPr>
            <a:r>
              <a:rPr lang="en-US" sz="1765">
                <a:solidFill>
                  <a:schemeClr val="accent1"/>
                </a:solidFill>
                <a:latin typeface="+mj-lt"/>
              </a:rPr>
              <a:t>Your equipment</a:t>
            </a:r>
          </a:p>
          <a:p>
            <a:pPr marL="0" lvl="1">
              <a:lnSpc>
                <a:spcPct val="100000"/>
              </a:lnSpc>
              <a:spcAft>
                <a:spcPts val="588"/>
              </a:spcAft>
            </a:pPr>
            <a:r>
              <a:rPr lang="en-US" sz="1176" b="1"/>
              <a:t>External Microphone</a:t>
            </a:r>
            <a:r>
              <a:rPr lang="en-US" sz="1176"/>
              <a:t>: Audio is the most important portion of your presentation.  You should plan to have a microphone that is external to your computer.  Avoid using laptop speakers/microphones for the best audio.</a:t>
            </a:r>
          </a:p>
          <a:p>
            <a:pPr marL="0" lvl="1">
              <a:lnSpc>
                <a:spcPct val="100000"/>
              </a:lnSpc>
              <a:spcAft>
                <a:spcPts val="588"/>
              </a:spcAft>
            </a:pPr>
            <a:r>
              <a:rPr lang="en-US" sz="1176" b="1"/>
              <a:t>Web Camera</a:t>
            </a:r>
            <a:r>
              <a:rPr lang="en-US" sz="1176"/>
              <a:t>: Select a web camera that delivers a minimum 720p (ideally 1080p) resolution.  Position camera at or slightly above eye level</a:t>
            </a:r>
          </a:p>
          <a:p>
            <a:pPr marL="0" lvl="1">
              <a:lnSpc>
                <a:spcPct val="100000"/>
              </a:lnSpc>
              <a:spcAft>
                <a:spcPts val="588"/>
              </a:spcAft>
            </a:pPr>
            <a:r>
              <a:rPr lang="en-US" sz="1176" b="1"/>
              <a:t>Test it!  </a:t>
            </a:r>
            <a:r>
              <a:rPr lang="en-US" sz="1176"/>
              <a:t>Ask for a rehearsal time or schedule your own Live Event/Teams meeting to test the process.  Use the test call feature in Microsoft Teams to record a voicemail that will playback to you so you can hear your own voice. </a:t>
            </a:r>
          </a:p>
          <a:p>
            <a:pPr marL="0" lvl="1">
              <a:lnSpc>
                <a:spcPct val="100000"/>
              </a:lnSpc>
              <a:spcAft>
                <a:spcPts val="1765"/>
              </a:spcAft>
            </a:pPr>
            <a:r>
              <a:rPr lang="en-US" sz="1176" b="1"/>
              <a:t>Lighting</a:t>
            </a:r>
            <a:r>
              <a:rPr lang="en-US" sz="1176"/>
              <a:t>: If you will be frequently presenting, consider getting a stand-alone LED light that will provide you with a higher quality image on video.  Avoid sitting where there is heavy backlighting. </a:t>
            </a:r>
          </a:p>
          <a:p>
            <a:pPr marL="0" lvl="2">
              <a:lnSpc>
                <a:spcPct val="100000"/>
              </a:lnSpc>
              <a:spcAft>
                <a:spcPts val="588"/>
              </a:spcAft>
            </a:pPr>
            <a:r>
              <a:rPr lang="en-US" sz="1765">
                <a:solidFill>
                  <a:schemeClr val="accent1"/>
                </a:solidFill>
                <a:latin typeface="+mj-lt"/>
              </a:rPr>
              <a:t>Your environment</a:t>
            </a:r>
          </a:p>
          <a:p>
            <a:pPr marL="0" lvl="1">
              <a:lnSpc>
                <a:spcPct val="100000"/>
              </a:lnSpc>
              <a:spcAft>
                <a:spcPts val="588"/>
              </a:spcAft>
            </a:pPr>
            <a:r>
              <a:rPr lang="en-US" sz="1176"/>
              <a:t>Validate you are in a relatively quiet location with a good quality microphone. </a:t>
            </a:r>
          </a:p>
          <a:p>
            <a:pPr marL="0" lvl="1">
              <a:lnSpc>
                <a:spcPct val="100000"/>
              </a:lnSpc>
              <a:spcAft>
                <a:spcPts val="588"/>
              </a:spcAft>
            </a:pPr>
            <a:r>
              <a:rPr lang="en-US" sz="1176"/>
              <a:t>Utilize a comfortable seating or standing arrangement.  Ensure your setup does not introduce additional noises (squeaky chairs, ceiling fans)</a:t>
            </a:r>
          </a:p>
          <a:p>
            <a:pPr marL="0" lvl="1">
              <a:lnSpc>
                <a:spcPct val="100000"/>
              </a:lnSpc>
              <a:spcAft>
                <a:spcPts val="588"/>
              </a:spcAft>
            </a:pPr>
            <a:r>
              <a:rPr lang="en-US" sz="1176"/>
              <a:t>We all have interruptions but consider putting a sign on your home office door, so family members know when you are presenting or recording</a:t>
            </a:r>
          </a:p>
        </p:txBody>
      </p:sp>
      <p:sp>
        <p:nvSpPr>
          <p:cNvPr id="6" name="Footer Placeholder 5">
            <a:extLst>
              <a:ext uri="{FF2B5EF4-FFF2-40B4-BE49-F238E27FC236}">
                <a16:creationId xmlns:a16="http://schemas.microsoft.com/office/drawing/2014/main" id="{68AC845E-0859-4647-B880-0F9E4C205243}"/>
              </a:ext>
            </a:extLst>
          </p:cNvPr>
          <p:cNvSpPr txBox="1">
            <a:spLocks/>
          </p:cNvSpPr>
          <p:nvPr/>
        </p:nvSpPr>
        <p:spPr>
          <a:xfrm>
            <a:off x="361839" y="6543159"/>
            <a:ext cx="11474238" cy="118279"/>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r" defTabSz="9141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a:ln>
                  <a:noFill/>
                </a:ln>
                <a:solidFill>
                  <a:srgbClr val="282828"/>
                </a:solidFill>
                <a:effectLst/>
                <a:uLnTx/>
                <a:uFillTx/>
                <a:latin typeface="Segoe UI"/>
                <a:ea typeface="+mn-ea"/>
                <a:cs typeface="+mn-cs"/>
              </a:rPr>
              <a:t>								                      Microsoft 365</a:t>
            </a:r>
          </a:p>
        </p:txBody>
      </p:sp>
      <p:sp>
        <p:nvSpPr>
          <p:cNvPr id="8" name="Footer Placeholder 5">
            <a:extLst>
              <a:ext uri="{FF2B5EF4-FFF2-40B4-BE49-F238E27FC236}">
                <a16:creationId xmlns:a16="http://schemas.microsoft.com/office/drawing/2014/main" id="{0399DD39-52A9-4E39-A6CE-CE9DAE2C14F6}"/>
              </a:ext>
            </a:extLst>
          </p:cNvPr>
          <p:cNvSpPr txBox="1">
            <a:spLocks/>
          </p:cNvSpPr>
          <p:nvPr/>
        </p:nvSpPr>
        <p:spPr>
          <a:xfrm>
            <a:off x="6436083" y="6543158"/>
            <a:ext cx="1614840" cy="208280"/>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a:ln>
                  <a:noFill/>
                </a:ln>
                <a:solidFill>
                  <a:srgbClr val="282828"/>
                </a:solidFill>
                <a:effectLst/>
                <a:uLnTx/>
                <a:uFillTx/>
                <a:latin typeface="Segoe UI"/>
                <a:ea typeface="+mn-ea"/>
                <a:cs typeface="+mn-cs"/>
              </a:rPr>
              <a:t>© Microsoft Corporation</a:t>
            </a:r>
          </a:p>
        </p:txBody>
      </p:sp>
      <p:pic>
        <p:nvPicPr>
          <p:cNvPr id="7" name="Picture 6">
            <a:extLst>
              <a:ext uri="{FF2B5EF4-FFF2-40B4-BE49-F238E27FC236}">
                <a16:creationId xmlns:a16="http://schemas.microsoft.com/office/drawing/2014/main" id="{4BDE9944-C51D-4538-A478-1ECC4A3CB159}"/>
              </a:ext>
              <a:ext uri="{C183D7F6-B498-43B3-948B-1728B52AA6E4}">
                <adec:decorative xmlns:adec="http://schemas.microsoft.com/office/drawing/2017/decorative" val="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11" y="175"/>
            <a:ext cx="6095689" cy="6857825"/>
          </a:xfrm>
          <a:prstGeom prst="rect">
            <a:avLst/>
          </a:prstGeom>
        </p:spPr>
      </p:pic>
      <p:sp>
        <p:nvSpPr>
          <p:cNvPr id="10" name="TextBox 9">
            <a:extLst>
              <a:ext uri="{FF2B5EF4-FFF2-40B4-BE49-F238E27FC236}">
                <a16:creationId xmlns:a16="http://schemas.microsoft.com/office/drawing/2014/main" id="{7708218E-5D31-4638-9675-5FE49C5FD9F5}"/>
              </a:ext>
              <a:ext uri="{C183D7F6-B498-43B3-948B-1728B52AA6E4}">
                <adec:decorative xmlns:adec="http://schemas.microsoft.com/office/drawing/2017/decorative" val="1"/>
              </a:ext>
            </a:extLst>
          </p:cNvPr>
          <p:cNvSpPr txBox="1"/>
          <p:nvPr/>
        </p:nvSpPr>
        <p:spPr>
          <a:xfrm>
            <a:off x="11772726" y="6094498"/>
            <a:ext cx="419275" cy="323601"/>
          </a:xfrm>
          <a:prstGeom prst="rect">
            <a:avLst/>
          </a:prstGeom>
          <a:solidFill>
            <a:schemeClr val="tx1">
              <a:lumMod val="10000"/>
              <a:lumOff val="90000"/>
            </a:schemeClr>
          </a:solidFill>
        </p:spPr>
        <p:txBody>
          <a:bodyPr wrap="none" lIns="134464" tIns="89642" rIns="134464" bIns="89642" rtlCol="0">
            <a:spAutoFit/>
          </a:bodyPr>
          <a:lstStyle/>
          <a:p>
            <a:pPr marL="0" marR="0" lvl="0" indent="0" algn="r" defTabSz="914367"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t>82</a:t>
            </a:r>
          </a:p>
        </p:txBody>
      </p:sp>
    </p:spTree>
    <p:extLst>
      <p:ext uri="{BB962C8B-B14F-4D97-AF65-F5344CB8AC3E}">
        <p14:creationId xmlns:p14="http://schemas.microsoft.com/office/powerpoint/2010/main" val="57254304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0445F62-6E37-44AC-A3AE-B7C18B1B88D4}"/>
              </a:ext>
            </a:extLst>
          </p:cNvPr>
          <p:cNvSpPr>
            <a:spLocks noGrp="1"/>
          </p:cNvSpPr>
          <p:nvPr>
            <p:ph type="title"/>
          </p:nvPr>
        </p:nvSpPr>
        <p:spPr>
          <a:xfrm>
            <a:off x="361839" y="300352"/>
            <a:ext cx="5649837" cy="543108"/>
          </a:xfrm>
        </p:spPr>
        <p:txBody>
          <a:bodyPr vert="horz" wrap="square" lIns="0" tIns="0" rIns="0" bIns="0" rtlCol="0" anchor="t">
            <a:spAutoFit/>
          </a:bodyPr>
          <a:lstStyle/>
          <a:p>
            <a:pPr defTabSz="914192">
              <a:lnSpc>
                <a:spcPct val="100000"/>
              </a:lnSpc>
            </a:pPr>
            <a:r>
              <a:rPr lang="en-US" sz="3529"/>
              <a:t>Location and lighting</a:t>
            </a:r>
          </a:p>
        </p:txBody>
      </p:sp>
      <p:pic>
        <p:nvPicPr>
          <p:cNvPr id="9" name="Picture 8">
            <a:extLst>
              <a:ext uri="{FF2B5EF4-FFF2-40B4-BE49-F238E27FC236}">
                <a16:creationId xmlns:a16="http://schemas.microsoft.com/office/drawing/2014/main" id="{6BEDE8D8-42F7-41FD-88F9-156A1176CF2C}"/>
              </a:ext>
              <a:ext uri="{C183D7F6-B498-43B3-948B-1728B52AA6E4}">
                <adec:decorative xmlns:adec="http://schemas.microsoft.com/office/drawing/2017/decorative" val="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184421" y="1183356"/>
            <a:ext cx="5557668" cy="2572144"/>
          </a:xfrm>
          <a:prstGeom prst="rect">
            <a:avLst/>
          </a:prstGeom>
        </p:spPr>
      </p:pic>
      <p:pic>
        <p:nvPicPr>
          <p:cNvPr id="13" name="Picture 12">
            <a:extLst>
              <a:ext uri="{FF2B5EF4-FFF2-40B4-BE49-F238E27FC236}">
                <a16:creationId xmlns:a16="http://schemas.microsoft.com/office/drawing/2014/main" id="{22A149C5-8778-418C-A3FD-D440077BDF9A}"/>
              </a:ext>
              <a:ext uri="{C183D7F6-B498-43B3-948B-1728B52AA6E4}">
                <adec:decorative xmlns:adec="http://schemas.microsoft.com/office/drawing/2017/decorative" val="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61838" y="1183357"/>
            <a:ext cx="5557668" cy="2572143"/>
          </a:xfrm>
          <a:prstGeom prst="rect">
            <a:avLst/>
          </a:prstGeom>
        </p:spPr>
      </p:pic>
      <p:sp>
        <p:nvSpPr>
          <p:cNvPr id="3" name="Text Placeholder 2">
            <a:extLst>
              <a:ext uri="{FF2B5EF4-FFF2-40B4-BE49-F238E27FC236}">
                <a16:creationId xmlns:a16="http://schemas.microsoft.com/office/drawing/2014/main" id="{49020511-BC20-4627-AD68-1C3090B03F02}"/>
              </a:ext>
            </a:extLst>
          </p:cNvPr>
          <p:cNvSpPr>
            <a:spLocks noGrp="1"/>
          </p:cNvSpPr>
          <p:nvPr>
            <p:ph type="body" sz="quarter" idx="10"/>
          </p:nvPr>
        </p:nvSpPr>
        <p:spPr>
          <a:xfrm>
            <a:off x="361839" y="3925229"/>
            <a:ext cx="5557656" cy="2278034"/>
          </a:xfrm>
        </p:spPr>
        <p:txBody>
          <a:bodyPr wrap="square">
            <a:spAutoFit/>
          </a:bodyPr>
          <a:lstStyle/>
          <a:p>
            <a:pPr>
              <a:lnSpc>
                <a:spcPct val="100000"/>
              </a:lnSpc>
              <a:spcAft>
                <a:spcPts val="588"/>
              </a:spcAft>
            </a:pPr>
            <a:r>
              <a:rPr lang="en-US" sz="1765">
                <a:latin typeface="+mj-lt"/>
              </a:rPr>
              <a:t>Take a moment to prepare your recording space.</a:t>
            </a:r>
          </a:p>
          <a:p>
            <a:pPr marL="142844" indent="-142844">
              <a:lnSpc>
                <a:spcPct val="100000"/>
              </a:lnSpc>
              <a:spcAft>
                <a:spcPts val="588"/>
              </a:spcAft>
              <a:buFont typeface="Arial" panose="020B0604020202020204" pitchFamily="34" charset="0"/>
              <a:buChar char="•"/>
            </a:pPr>
            <a:r>
              <a:rPr lang="en-US" sz="1176"/>
              <a:t>An HD webcam is preferred, but a new PC or tablet </a:t>
            </a:r>
            <a:br>
              <a:rPr lang="en-US" sz="1176"/>
            </a:br>
            <a:r>
              <a:rPr lang="en-US" sz="1176"/>
              <a:t>will have a good camera</a:t>
            </a:r>
          </a:p>
          <a:p>
            <a:pPr marL="142844" indent="-142844">
              <a:lnSpc>
                <a:spcPct val="100000"/>
              </a:lnSpc>
              <a:spcAft>
                <a:spcPts val="588"/>
              </a:spcAft>
              <a:buFont typeface="Arial" panose="020B0604020202020204" pitchFamily="34" charset="0"/>
              <a:buChar char="•"/>
            </a:pPr>
            <a:r>
              <a:rPr lang="en-US" sz="1176"/>
              <a:t>Your camera should be stable  at, or slightly above, eye level</a:t>
            </a:r>
          </a:p>
          <a:p>
            <a:pPr marL="142844" indent="-142844">
              <a:lnSpc>
                <a:spcPct val="100000"/>
              </a:lnSpc>
              <a:spcAft>
                <a:spcPts val="588"/>
              </a:spcAft>
              <a:buFont typeface="Arial" panose="020B0604020202020204" pitchFamily="34" charset="0"/>
              <a:buChar char="•"/>
            </a:pPr>
            <a:r>
              <a:rPr lang="en-US" sz="1176"/>
              <a:t>Make sure your face is in good, even light, with no harsh backlight</a:t>
            </a:r>
            <a:br>
              <a:rPr lang="en-US" sz="1176"/>
            </a:br>
            <a:r>
              <a:rPr lang="en-US" sz="1176"/>
              <a:t>In addition, avoid mixing light sources (e.g., window and lamp light) as the different color temperatures will show up in the video</a:t>
            </a:r>
          </a:p>
          <a:p>
            <a:pPr marL="142844" indent="-142844">
              <a:lnSpc>
                <a:spcPct val="100000"/>
              </a:lnSpc>
              <a:spcAft>
                <a:spcPts val="588"/>
              </a:spcAft>
              <a:buFont typeface="Arial" panose="020B0604020202020204" pitchFamily="34" charset="0"/>
              <a:buChar char="•"/>
            </a:pPr>
            <a:r>
              <a:rPr lang="en-US" sz="1176"/>
              <a:t>Do not sit in front of a window.  Your webcam will compensate, which will cause your face to look dim or dark.</a:t>
            </a:r>
          </a:p>
          <a:p>
            <a:pPr marL="142844" indent="-142844">
              <a:lnSpc>
                <a:spcPct val="100000"/>
              </a:lnSpc>
              <a:spcAft>
                <a:spcPts val="588"/>
              </a:spcAft>
              <a:buFont typeface="Arial" panose="020B0604020202020204" pitchFamily="34" charset="0"/>
              <a:buChar char="•"/>
            </a:pPr>
            <a:r>
              <a:rPr lang="en-US" sz="1176"/>
              <a:t>Reduce clutter and distracting or bright images in the background</a:t>
            </a:r>
          </a:p>
        </p:txBody>
      </p:sp>
      <p:sp>
        <p:nvSpPr>
          <p:cNvPr id="12" name="Title 1">
            <a:extLst>
              <a:ext uri="{FF2B5EF4-FFF2-40B4-BE49-F238E27FC236}">
                <a16:creationId xmlns:a16="http://schemas.microsoft.com/office/drawing/2014/main" id="{65AD5EAE-4499-4ECB-BEA4-593C6BE7AC65}"/>
              </a:ext>
            </a:extLst>
          </p:cNvPr>
          <p:cNvSpPr txBox="1">
            <a:spLocks/>
          </p:cNvSpPr>
          <p:nvPr/>
        </p:nvSpPr>
        <p:spPr>
          <a:xfrm>
            <a:off x="6177825" y="300352"/>
            <a:ext cx="5564388" cy="543108"/>
          </a:xfrm>
          <a:prstGeom prst="rect">
            <a:avLst/>
          </a:prstGeom>
        </p:spPr>
        <p:txBody>
          <a:bodyPr vert="horz" wrap="square" lIns="0" tIns="0" rIns="0" bIns="0" rtlCol="0" anchor="t">
            <a:spAutoFit/>
          </a:bodyPr>
          <a:lstStyle>
            <a:lvl1pPr defTabSz="932563">
              <a:lnSpc>
                <a:spcPct val="100000"/>
              </a:lnSpc>
              <a:spcBef>
                <a:spcPct val="0"/>
              </a:spcBef>
              <a:spcAft>
                <a:spcPts val="850"/>
              </a:spcAft>
              <a:buNone/>
              <a:defRPr lang="en-US" sz="3200" b="0" cap="none" spc="0" baseline="0">
                <a:ln w="3175">
                  <a:noFill/>
                </a:ln>
                <a:solidFill>
                  <a:srgbClr val="000000"/>
                </a:solidFill>
                <a:effectLst/>
                <a:latin typeface="+mj-lt"/>
                <a:cs typeface="Segoe UI" pitchFamily="34" charset="0"/>
              </a:defRPr>
            </a:lvl1pPr>
          </a:lstStyle>
          <a:p>
            <a:pPr marL="0" marR="0" lvl="0" indent="0" algn="l" defTabSz="914192" rtl="0" eaLnBrk="1" fontAlgn="auto" latinLnBrk="0" hangingPunct="1">
              <a:lnSpc>
                <a:spcPct val="100000"/>
              </a:lnSpc>
              <a:spcBef>
                <a:spcPct val="0"/>
              </a:spcBef>
              <a:spcAft>
                <a:spcPts val="833"/>
              </a:spcAft>
              <a:buClrTx/>
              <a:buSzTx/>
              <a:buFontTx/>
              <a:buNone/>
              <a:tabLst/>
              <a:defRPr/>
            </a:pPr>
            <a:r>
              <a:rPr kumimoji="0" lang="en-US" sz="3529" b="0" i="0" u="none" strike="noStrike" kern="1200" cap="none" spc="0" normalizeH="0" baseline="0" noProof="0">
                <a:ln w="3175">
                  <a:noFill/>
                </a:ln>
                <a:solidFill>
                  <a:srgbClr val="000000"/>
                </a:solidFill>
                <a:effectLst/>
                <a:uLnTx/>
                <a:uFillTx/>
                <a:latin typeface="Segoe UI Semibold"/>
                <a:ea typeface="+mn-ea"/>
                <a:cs typeface="Segoe UI" pitchFamily="34" charset="0"/>
              </a:rPr>
              <a:t>Wardrobe           </a:t>
            </a:r>
          </a:p>
        </p:txBody>
      </p:sp>
      <p:sp>
        <p:nvSpPr>
          <p:cNvPr id="16" name="Text Placeholder 2">
            <a:extLst>
              <a:ext uri="{FF2B5EF4-FFF2-40B4-BE49-F238E27FC236}">
                <a16:creationId xmlns:a16="http://schemas.microsoft.com/office/drawing/2014/main" id="{8DA75F25-FCB5-4783-9319-CD97AFB83D5C}"/>
              </a:ext>
            </a:extLst>
          </p:cNvPr>
          <p:cNvSpPr txBox="1">
            <a:spLocks/>
          </p:cNvSpPr>
          <p:nvPr/>
        </p:nvSpPr>
        <p:spPr>
          <a:xfrm>
            <a:off x="6184420" y="3925228"/>
            <a:ext cx="5557661" cy="2278034"/>
          </a:xfrm>
          <a:prstGeom prst="rect">
            <a:avLst/>
          </a:prstGeom>
        </p:spPr>
        <p:txBody>
          <a:bodyPr wrap="square" lIns="0" tIns="0" rIns="0" bIns="0">
            <a:spAutoFit/>
          </a:bodyPr>
          <a:lstStyle>
            <a:lvl1pPr marL="0" marR="0" indent="0" algn="l" defTabSz="932667" rtl="0" eaLnBrk="1" fontAlgn="auto" latinLnBrk="0" hangingPunct="1">
              <a:lnSpc>
                <a:spcPts val="1333"/>
              </a:lnSpc>
              <a:spcBef>
                <a:spcPts val="0"/>
              </a:spcBef>
              <a:spcAft>
                <a:spcPts val="667"/>
              </a:spcAft>
              <a:buClrTx/>
              <a:buSzPct val="90000"/>
              <a:buFont typeface="Wingdings" panose="05000000000000000000" pitchFamily="2" charset="2"/>
              <a:buNone/>
              <a:tabLst/>
              <a:defRPr sz="1000" kern="1200" spc="0" baseline="0">
                <a:solidFill>
                  <a:srgbClr val="000000"/>
                </a:solidFill>
                <a:latin typeface="+mn-lt"/>
                <a:ea typeface="+mn-ea"/>
                <a:cs typeface="Segoe UI" panose="020B0502040204020203" pitchFamily="34" charset="0"/>
              </a:defRPr>
            </a:lvl1pPr>
            <a:lvl2pPr marL="0" marR="0" indent="0" algn="l" defTabSz="932667" rtl="0" eaLnBrk="1" fontAlgn="auto" latinLnBrk="0" hangingPunct="1">
              <a:lnSpc>
                <a:spcPts val="1333"/>
              </a:lnSpc>
              <a:spcBef>
                <a:spcPts val="0"/>
              </a:spcBef>
              <a:spcAft>
                <a:spcPts val="667"/>
              </a:spcAft>
              <a:buClrTx/>
              <a:buSzPct val="90000"/>
              <a:buFont typeface="Wingdings" panose="05000000000000000000" pitchFamily="2" charset="2"/>
              <a:buNone/>
              <a:tabLst/>
              <a:defRPr sz="1000" kern="1200" spc="0" baseline="0">
                <a:solidFill>
                  <a:srgbClr val="000000"/>
                </a:solidFill>
                <a:latin typeface="+mn-lt"/>
                <a:ea typeface="+mn-ea"/>
                <a:cs typeface="+mn-cs"/>
              </a:defRPr>
            </a:lvl2pPr>
            <a:lvl3pPr marL="0" marR="0" indent="0" algn="l" defTabSz="932667" rtl="0" eaLnBrk="1" fontAlgn="auto" latinLnBrk="0" hangingPunct="1">
              <a:lnSpc>
                <a:spcPts val="1333"/>
              </a:lnSpc>
              <a:spcBef>
                <a:spcPts val="0"/>
              </a:spcBef>
              <a:spcAft>
                <a:spcPts val="667"/>
              </a:spcAft>
              <a:buClrTx/>
              <a:buSzPct val="90000"/>
              <a:buFont typeface="Wingdings" panose="05000000000000000000" pitchFamily="2" charset="2"/>
              <a:buNone/>
              <a:tabLst/>
              <a:defRPr sz="1000" kern="1200" spc="0" baseline="0">
                <a:solidFill>
                  <a:srgbClr val="000000"/>
                </a:solidFill>
                <a:latin typeface="+mn-lt"/>
                <a:ea typeface="+mn-ea"/>
                <a:cs typeface="+mn-cs"/>
              </a:defRPr>
            </a:lvl3pPr>
            <a:lvl4pPr marL="842896" marR="0" indent="-180961" algn="l" defTabSz="9326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856" marR="0" indent="-168262" algn="l" defTabSz="9326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69"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7"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06"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Consider what you plan on wearing and how that will show up to your audience.  Make sure your wardrobe matches the tone of your presentation.</a:t>
            </a:r>
          </a:p>
          <a:p>
            <a:pPr marL="142844" marR="0" lvl="0" indent="-142844" algn="l" defTabSz="932506" rtl="0" eaLnBrk="1" fontAlgn="auto" latinLnBrk="0" hangingPunct="1">
              <a:lnSpc>
                <a:spcPct val="100000"/>
              </a:lnSpc>
              <a:spcBef>
                <a:spcPts val="0"/>
              </a:spcBef>
              <a:spcAft>
                <a:spcPts val="588"/>
              </a:spcAft>
              <a:buClrTx/>
              <a:buSzPct val="90000"/>
              <a:buFont typeface="Arial" panose="020B0604020202020204" pitchFamily="34" charset="0"/>
              <a:buChar char="•"/>
              <a:tabLst/>
              <a:defRPr/>
            </a:pPr>
            <a:r>
              <a:rPr kumimoji="0" lang="en-US" sz="1176"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Please do NOT wear white</a:t>
            </a:r>
          </a:p>
          <a:p>
            <a:pPr marL="142844" marR="0" lvl="0" indent="-142844" algn="l" defTabSz="932506" rtl="0" eaLnBrk="1" fontAlgn="auto" latinLnBrk="0" hangingPunct="1">
              <a:lnSpc>
                <a:spcPct val="100000"/>
              </a:lnSpc>
              <a:spcBef>
                <a:spcPts val="0"/>
              </a:spcBef>
              <a:spcAft>
                <a:spcPts val="588"/>
              </a:spcAft>
              <a:buClrTx/>
              <a:buSzPct val="90000"/>
              <a:buFont typeface="Arial" panose="020B0604020202020204" pitchFamily="34" charset="0"/>
              <a:buChar char="•"/>
              <a:tabLst/>
              <a:defRPr/>
            </a:pPr>
            <a:r>
              <a:rPr kumimoji="0" lang="en-US" sz="1176"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Solid colors work best</a:t>
            </a:r>
          </a:p>
          <a:p>
            <a:pPr marL="142844" marR="0" lvl="0" indent="-142844" algn="l" defTabSz="932506" rtl="0" eaLnBrk="1" fontAlgn="auto" latinLnBrk="0" hangingPunct="1">
              <a:lnSpc>
                <a:spcPct val="100000"/>
              </a:lnSpc>
              <a:spcBef>
                <a:spcPts val="0"/>
              </a:spcBef>
              <a:spcAft>
                <a:spcPts val="588"/>
              </a:spcAft>
              <a:buClrTx/>
              <a:buSzPct val="90000"/>
              <a:buFont typeface="Arial" panose="020B0604020202020204" pitchFamily="34" charset="0"/>
              <a:buChar char="•"/>
              <a:tabLst/>
              <a:defRPr/>
            </a:pPr>
            <a:r>
              <a:rPr kumimoji="0" lang="en-US" sz="1176"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Avoid small prints, stripes, plaid or patterns</a:t>
            </a:r>
          </a:p>
          <a:p>
            <a:pPr marL="142844" marR="0" lvl="0" indent="-142844" algn="l" defTabSz="932506" rtl="0" eaLnBrk="1" fontAlgn="auto" latinLnBrk="0" hangingPunct="1">
              <a:lnSpc>
                <a:spcPct val="100000"/>
              </a:lnSpc>
              <a:spcBef>
                <a:spcPts val="0"/>
              </a:spcBef>
              <a:spcAft>
                <a:spcPts val="588"/>
              </a:spcAft>
              <a:buClrTx/>
              <a:buSzPct val="90000"/>
              <a:buFont typeface="Arial" panose="020B0604020202020204" pitchFamily="34" charset="0"/>
              <a:buChar char="•"/>
              <a:tabLst/>
              <a:defRPr/>
            </a:pPr>
            <a:r>
              <a:rPr kumimoji="0" lang="en-US" sz="1176"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Unless otherwise specified, shirts with logos and trademarks should be avoided</a:t>
            </a:r>
          </a:p>
          <a:p>
            <a:pPr marL="142844" marR="0" lvl="0" indent="-142844" algn="l" defTabSz="932506" rtl="0" eaLnBrk="1" fontAlgn="auto" latinLnBrk="0" hangingPunct="1">
              <a:lnSpc>
                <a:spcPct val="100000"/>
              </a:lnSpc>
              <a:spcBef>
                <a:spcPts val="0"/>
              </a:spcBef>
              <a:spcAft>
                <a:spcPts val="588"/>
              </a:spcAft>
              <a:buClrTx/>
              <a:buSzPct val="90000"/>
              <a:buFont typeface="Arial" panose="020B0604020202020204" pitchFamily="34" charset="0"/>
              <a:buChar char="•"/>
              <a:tabLst/>
              <a:defRPr/>
            </a:pPr>
            <a:r>
              <a:rPr kumimoji="0" lang="en-US" sz="1176"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Avoid noisy jewelry (necklaces, bracelets, earrings) as it can be distracting to the viewer</a:t>
            </a:r>
          </a:p>
        </p:txBody>
      </p:sp>
      <p:cxnSp>
        <p:nvCxnSpPr>
          <p:cNvPr id="25" name="Straight Connector 24">
            <a:extLst>
              <a:ext uri="{FF2B5EF4-FFF2-40B4-BE49-F238E27FC236}">
                <a16:creationId xmlns:a16="http://schemas.microsoft.com/office/drawing/2014/main" id="{BB937C71-9B33-4D8C-A3F1-CC07DB73E3C5}"/>
              </a:ext>
              <a:ext uri="{C183D7F6-B498-43B3-948B-1728B52AA6E4}">
                <adec:decorative xmlns:adec="http://schemas.microsoft.com/office/drawing/2017/decorative" val="1"/>
              </a:ext>
            </a:extLst>
          </p:cNvPr>
          <p:cNvCxnSpPr>
            <a:cxnSpLocks/>
          </p:cNvCxnSpPr>
          <p:nvPr/>
        </p:nvCxnSpPr>
        <p:spPr>
          <a:xfrm>
            <a:off x="6096000" y="3295669"/>
            <a:ext cx="0" cy="3266612"/>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Footer Placeholder 5">
            <a:extLst>
              <a:ext uri="{FF2B5EF4-FFF2-40B4-BE49-F238E27FC236}">
                <a16:creationId xmlns:a16="http://schemas.microsoft.com/office/drawing/2014/main" id="{0654A019-1D5B-4AD7-86FB-5A1A6A03F743}"/>
              </a:ext>
              <a:ext uri="{C183D7F6-B498-43B3-948B-1728B52AA6E4}">
                <adec:decorative xmlns:adec="http://schemas.microsoft.com/office/drawing/2017/decorative" val="1"/>
              </a:ext>
            </a:extLst>
          </p:cNvPr>
          <p:cNvSpPr txBox="1">
            <a:spLocks/>
          </p:cNvSpPr>
          <p:nvPr/>
        </p:nvSpPr>
        <p:spPr>
          <a:xfrm>
            <a:off x="361840" y="6543159"/>
            <a:ext cx="11586711" cy="118279"/>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a:ln>
                  <a:noFill/>
                </a:ln>
                <a:solidFill>
                  <a:srgbClr val="000000"/>
                </a:solidFill>
                <a:effectLst/>
                <a:uLnTx/>
                <a:uFillTx/>
                <a:latin typeface="Segoe UI"/>
                <a:ea typeface="+mn-ea"/>
                <a:cs typeface="+mn-cs"/>
              </a:rPr>
              <a:t>© Microsoft Corporation                                                                                  								                      Microsoft 365 </a:t>
            </a:r>
          </a:p>
        </p:txBody>
      </p:sp>
      <p:sp>
        <p:nvSpPr>
          <p:cNvPr id="6" name="TextBox 5">
            <a:extLst>
              <a:ext uri="{FF2B5EF4-FFF2-40B4-BE49-F238E27FC236}">
                <a16:creationId xmlns:a16="http://schemas.microsoft.com/office/drawing/2014/main" id="{013F4447-2EDF-4530-9EA7-AD5604704E02}"/>
              </a:ext>
              <a:ext uri="{C183D7F6-B498-43B3-948B-1728B52AA6E4}">
                <adec:decorative xmlns:adec="http://schemas.microsoft.com/office/drawing/2017/decorative" val="1"/>
              </a:ext>
            </a:extLst>
          </p:cNvPr>
          <p:cNvSpPr txBox="1"/>
          <p:nvPr/>
        </p:nvSpPr>
        <p:spPr>
          <a:xfrm>
            <a:off x="11772726" y="6094498"/>
            <a:ext cx="419275" cy="323601"/>
          </a:xfrm>
          <a:prstGeom prst="rect">
            <a:avLst/>
          </a:prstGeom>
          <a:solidFill>
            <a:schemeClr val="tx1">
              <a:lumMod val="10000"/>
              <a:lumOff val="90000"/>
            </a:schemeClr>
          </a:solidFill>
        </p:spPr>
        <p:txBody>
          <a:bodyPr wrap="none" lIns="134464" tIns="89642" rIns="134464" bIns="89642" rtlCol="0">
            <a:spAutoFit/>
          </a:bodyPr>
          <a:lstStyle/>
          <a:p>
            <a:pPr marL="0" marR="0" lvl="0" indent="0" algn="r" defTabSz="914367"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t>83</a:t>
            </a:r>
          </a:p>
        </p:txBody>
      </p:sp>
    </p:spTree>
    <p:extLst>
      <p:ext uri="{BB962C8B-B14F-4D97-AF65-F5344CB8AC3E}">
        <p14:creationId xmlns:p14="http://schemas.microsoft.com/office/powerpoint/2010/main" val="142380697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21EB645-8A9A-449D-8FBA-7754D85C8C3D}"/>
              </a:ext>
              <a:ext uri="{C183D7F6-B498-43B3-948B-1728B52AA6E4}">
                <adec:decorative xmlns:adec="http://schemas.microsoft.com/office/drawing/2017/decorative" val="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1"/>
          <a:stretch/>
        </p:blipFill>
        <p:spPr>
          <a:xfrm>
            <a:off x="6184420" y="1183356"/>
            <a:ext cx="5557667" cy="2572143"/>
          </a:xfrm>
          <a:prstGeom prst="rect">
            <a:avLst/>
          </a:prstGeom>
        </p:spPr>
      </p:pic>
      <p:pic>
        <p:nvPicPr>
          <p:cNvPr id="11" name="Picture 10">
            <a:extLst>
              <a:ext uri="{FF2B5EF4-FFF2-40B4-BE49-F238E27FC236}">
                <a16:creationId xmlns:a16="http://schemas.microsoft.com/office/drawing/2014/main" id="{309750D0-60C5-4615-9EEE-C3DF748C8EA8}"/>
              </a:ext>
              <a:ext uri="{C183D7F6-B498-43B3-948B-1728B52AA6E4}">
                <adec:decorative xmlns:adec="http://schemas.microsoft.com/office/drawing/2017/decorative" val="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60452" y="1183357"/>
            <a:ext cx="5557668" cy="2572143"/>
          </a:xfrm>
          <a:prstGeom prst="rect">
            <a:avLst/>
          </a:prstGeom>
        </p:spPr>
      </p:pic>
      <p:sp>
        <p:nvSpPr>
          <p:cNvPr id="2" name="Title 1">
            <a:extLst>
              <a:ext uri="{FF2B5EF4-FFF2-40B4-BE49-F238E27FC236}">
                <a16:creationId xmlns:a16="http://schemas.microsoft.com/office/drawing/2014/main" id="{904E1275-6F05-4872-8568-67EC9F722864}"/>
              </a:ext>
            </a:extLst>
          </p:cNvPr>
          <p:cNvSpPr>
            <a:spLocks noGrp="1"/>
          </p:cNvSpPr>
          <p:nvPr>
            <p:ph type="title"/>
          </p:nvPr>
        </p:nvSpPr>
        <p:spPr>
          <a:xfrm>
            <a:off x="360452" y="300352"/>
            <a:ext cx="5284767" cy="543108"/>
          </a:xfrm>
        </p:spPr>
        <p:txBody>
          <a:bodyPr vert="horz" wrap="square" lIns="0" tIns="0" rIns="0" bIns="0" rtlCol="0" anchor="t">
            <a:spAutoFit/>
          </a:bodyPr>
          <a:lstStyle/>
          <a:p>
            <a:pPr defTabSz="914192">
              <a:lnSpc>
                <a:spcPct val="100000"/>
              </a:lnSpc>
            </a:pPr>
            <a:r>
              <a:rPr lang="en-US" sz="3529"/>
              <a:t>Audio quality</a:t>
            </a:r>
          </a:p>
        </p:txBody>
      </p:sp>
      <p:sp>
        <p:nvSpPr>
          <p:cNvPr id="3" name="Text Placeholder 2">
            <a:extLst>
              <a:ext uri="{FF2B5EF4-FFF2-40B4-BE49-F238E27FC236}">
                <a16:creationId xmlns:a16="http://schemas.microsoft.com/office/drawing/2014/main" id="{49020511-BC20-4627-AD68-1C3090B03F02}"/>
              </a:ext>
            </a:extLst>
          </p:cNvPr>
          <p:cNvSpPr>
            <a:spLocks noGrp="1"/>
          </p:cNvSpPr>
          <p:nvPr>
            <p:ph type="body" sz="quarter" idx="10"/>
          </p:nvPr>
        </p:nvSpPr>
        <p:spPr>
          <a:xfrm>
            <a:off x="360452" y="3941014"/>
            <a:ext cx="5557664" cy="1493545"/>
          </a:xfrm>
        </p:spPr>
        <p:txBody>
          <a:bodyPr wrap="square">
            <a:spAutoFit/>
          </a:bodyPr>
          <a:lstStyle/>
          <a:p>
            <a:pPr>
              <a:lnSpc>
                <a:spcPct val="100000"/>
              </a:lnSpc>
              <a:spcAft>
                <a:spcPts val="588"/>
              </a:spcAft>
            </a:pPr>
            <a:r>
              <a:rPr lang="en-US" sz="1176"/>
              <a:t>Find a quiet location, sit for a minute and listen to your environment. </a:t>
            </a:r>
          </a:p>
          <a:p>
            <a:pPr>
              <a:lnSpc>
                <a:spcPct val="100000"/>
              </a:lnSpc>
              <a:spcAft>
                <a:spcPts val="588"/>
              </a:spcAft>
            </a:pPr>
            <a:r>
              <a:rPr lang="en-US" sz="1176"/>
              <a:t>Can you hear noises in the hall, an air conditioner, or the buzz of a fan in your computer or laptop?  These things can have an impact on the quality of your audio.</a:t>
            </a:r>
          </a:p>
          <a:p>
            <a:pPr>
              <a:lnSpc>
                <a:spcPct val="100000"/>
              </a:lnSpc>
              <a:spcAft>
                <a:spcPts val="588"/>
              </a:spcAft>
            </a:pPr>
            <a:r>
              <a:rPr lang="en-US" sz="1176"/>
              <a:t>Try to pick a space that is smaller and with soft walls such as curtains.  It will keep the sound from bouncing around which will make your audio sound hallow.  Finally, make sure to turn off any nearby mobile devices.</a:t>
            </a:r>
          </a:p>
          <a:p>
            <a:pPr>
              <a:lnSpc>
                <a:spcPct val="100000"/>
              </a:lnSpc>
              <a:spcAft>
                <a:spcPts val="588"/>
              </a:spcAft>
            </a:pPr>
            <a:r>
              <a:rPr lang="en-US" sz="1176"/>
              <a:t>For the best quality review your device options at </a:t>
            </a:r>
            <a:r>
              <a:rPr lang="en-US" sz="1176">
                <a:solidFill>
                  <a:srgbClr val="0078D4"/>
                </a:solidFill>
                <a:hlinkClick r:id="rId4">
                  <a:extLst>
                    <a:ext uri="{A12FA001-AC4F-418D-AE19-62706E023703}">
                      <ahyp:hlinkClr xmlns:ahyp="http://schemas.microsoft.com/office/drawing/2018/hyperlinkcolor" val="tx"/>
                    </a:ext>
                  </a:extLst>
                </a:hlinkClick>
              </a:rPr>
              <a:t>https://aka.ms/TeamsDevices</a:t>
            </a:r>
            <a:r>
              <a:rPr lang="en-US" sz="1176">
                <a:solidFill>
                  <a:srgbClr val="0078D4"/>
                </a:solidFill>
              </a:rPr>
              <a:t> </a:t>
            </a:r>
          </a:p>
        </p:txBody>
      </p:sp>
      <p:sp>
        <p:nvSpPr>
          <p:cNvPr id="15" name="Title 1">
            <a:extLst>
              <a:ext uri="{FF2B5EF4-FFF2-40B4-BE49-F238E27FC236}">
                <a16:creationId xmlns:a16="http://schemas.microsoft.com/office/drawing/2014/main" id="{0A4B7D7E-A00E-49F7-BAF0-1B6CCE45C237}"/>
              </a:ext>
            </a:extLst>
          </p:cNvPr>
          <p:cNvSpPr txBox="1">
            <a:spLocks/>
          </p:cNvSpPr>
          <p:nvPr/>
        </p:nvSpPr>
        <p:spPr>
          <a:xfrm>
            <a:off x="6194626" y="300352"/>
            <a:ext cx="5323285" cy="543108"/>
          </a:xfrm>
          <a:prstGeom prst="rect">
            <a:avLst/>
          </a:prstGeom>
        </p:spPr>
        <p:txBody>
          <a:bodyPr vert="horz" wrap="square" lIns="0" tIns="0" rIns="0" bIns="0" rtlCol="0" anchor="t">
            <a:spAutoFit/>
          </a:bodyPr>
          <a:lstStyle>
            <a:lvl1pPr defTabSz="932563">
              <a:lnSpc>
                <a:spcPct val="100000"/>
              </a:lnSpc>
              <a:spcBef>
                <a:spcPct val="0"/>
              </a:spcBef>
              <a:spcAft>
                <a:spcPts val="850"/>
              </a:spcAft>
              <a:buNone/>
              <a:defRPr lang="en-US" sz="3200" b="0" cap="none" spc="0" baseline="0">
                <a:ln w="3175">
                  <a:noFill/>
                </a:ln>
                <a:solidFill>
                  <a:srgbClr val="000000"/>
                </a:solidFill>
                <a:effectLst/>
                <a:latin typeface="+mj-lt"/>
                <a:cs typeface="Segoe UI" pitchFamily="34" charset="0"/>
              </a:defRPr>
            </a:lvl1pPr>
          </a:lstStyle>
          <a:p>
            <a:pPr marL="0" marR="0" lvl="0" indent="0" algn="l" defTabSz="914192" rtl="0" eaLnBrk="1" fontAlgn="auto" latinLnBrk="0" hangingPunct="1">
              <a:lnSpc>
                <a:spcPct val="100000"/>
              </a:lnSpc>
              <a:spcBef>
                <a:spcPct val="0"/>
              </a:spcBef>
              <a:spcAft>
                <a:spcPts val="833"/>
              </a:spcAft>
              <a:buClrTx/>
              <a:buSzTx/>
              <a:buFontTx/>
              <a:buNone/>
              <a:tabLst/>
              <a:defRPr/>
            </a:pPr>
            <a:r>
              <a:rPr kumimoji="0" lang="en-US" sz="3529" b="0" i="0" u="none" strike="noStrike" kern="1200" cap="none" spc="0" normalizeH="0" baseline="0" noProof="0">
                <a:ln w="3175">
                  <a:noFill/>
                </a:ln>
                <a:solidFill>
                  <a:srgbClr val="000000"/>
                </a:solidFill>
                <a:effectLst/>
                <a:uLnTx/>
                <a:uFillTx/>
                <a:latin typeface="Segoe UI Semibold"/>
                <a:ea typeface="+mn-ea"/>
                <a:cs typeface="Segoe UI" pitchFamily="34" charset="0"/>
              </a:rPr>
              <a:t>Audio equipment</a:t>
            </a:r>
          </a:p>
        </p:txBody>
      </p:sp>
      <p:sp>
        <p:nvSpPr>
          <p:cNvPr id="16" name="Text Placeholder 2">
            <a:extLst>
              <a:ext uri="{FF2B5EF4-FFF2-40B4-BE49-F238E27FC236}">
                <a16:creationId xmlns:a16="http://schemas.microsoft.com/office/drawing/2014/main" id="{8DA75F25-FCB5-4783-9319-CD97AFB83D5C}"/>
              </a:ext>
            </a:extLst>
          </p:cNvPr>
          <p:cNvSpPr txBox="1">
            <a:spLocks/>
          </p:cNvSpPr>
          <p:nvPr/>
        </p:nvSpPr>
        <p:spPr>
          <a:xfrm>
            <a:off x="6194627" y="3935992"/>
            <a:ext cx="5284764" cy="1599150"/>
          </a:xfrm>
          <a:prstGeom prst="rect">
            <a:avLst/>
          </a:prstGeom>
        </p:spPr>
        <p:txBody>
          <a:bodyPr lIns="0" tIns="0" rIns="0" bIns="0">
            <a:spAutoFit/>
          </a:bodyPr>
          <a:lstStyle>
            <a:lvl1pPr marL="0" marR="0" indent="0" algn="l" defTabSz="932667" rtl="0" eaLnBrk="1" fontAlgn="auto" latinLnBrk="0" hangingPunct="1">
              <a:lnSpc>
                <a:spcPts val="1333"/>
              </a:lnSpc>
              <a:spcBef>
                <a:spcPts val="0"/>
              </a:spcBef>
              <a:spcAft>
                <a:spcPts val="667"/>
              </a:spcAft>
              <a:buClrTx/>
              <a:buSzPct val="90000"/>
              <a:buFont typeface="Wingdings" panose="05000000000000000000" pitchFamily="2" charset="2"/>
              <a:buNone/>
              <a:tabLst/>
              <a:defRPr sz="1000" kern="1200" spc="0" baseline="0">
                <a:solidFill>
                  <a:srgbClr val="000000"/>
                </a:solidFill>
                <a:latin typeface="+mn-lt"/>
                <a:ea typeface="+mn-ea"/>
                <a:cs typeface="Segoe UI" panose="020B0502040204020203" pitchFamily="34" charset="0"/>
              </a:defRPr>
            </a:lvl1pPr>
            <a:lvl2pPr marL="0" marR="0" indent="0" algn="l" defTabSz="932667" rtl="0" eaLnBrk="1" fontAlgn="auto" latinLnBrk="0" hangingPunct="1">
              <a:lnSpc>
                <a:spcPts val="1333"/>
              </a:lnSpc>
              <a:spcBef>
                <a:spcPts val="0"/>
              </a:spcBef>
              <a:spcAft>
                <a:spcPts val="667"/>
              </a:spcAft>
              <a:buClrTx/>
              <a:buSzPct val="90000"/>
              <a:buFont typeface="Wingdings" panose="05000000000000000000" pitchFamily="2" charset="2"/>
              <a:buNone/>
              <a:tabLst/>
              <a:defRPr sz="1000" kern="1200" spc="0" baseline="0">
                <a:solidFill>
                  <a:srgbClr val="000000"/>
                </a:solidFill>
                <a:latin typeface="+mn-lt"/>
                <a:ea typeface="+mn-ea"/>
                <a:cs typeface="+mn-cs"/>
              </a:defRPr>
            </a:lvl2pPr>
            <a:lvl3pPr marL="0" marR="0" indent="0" algn="l" defTabSz="932667" rtl="0" eaLnBrk="1" fontAlgn="auto" latinLnBrk="0" hangingPunct="1">
              <a:lnSpc>
                <a:spcPts val="1333"/>
              </a:lnSpc>
              <a:spcBef>
                <a:spcPts val="0"/>
              </a:spcBef>
              <a:spcAft>
                <a:spcPts val="667"/>
              </a:spcAft>
              <a:buClrTx/>
              <a:buSzPct val="90000"/>
              <a:buFont typeface="Wingdings" panose="05000000000000000000" pitchFamily="2" charset="2"/>
              <a:buNone/>
              <a:tabLst/>
              <a:defRPr sz="1000" kern="1200" spc="0" baseline="0">
                <a:solidFill>
                  <a:srgbClr val="000000"/>
                </a:solidFill>
                <a:latin typeface="+mn-lt"/>
                <a:ea typeface="+mn-ea"/>
                <a:cs typeface="+mn-cs"/>
              </a:defRPr>
            </a:lvl3pPr>
            <a:lvl4pPr marL="842896" marR="0" indent="-180961" algn="l" defTabSz="9326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856" marR="0" indent="-168262" algn="l" defTabSz="9326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69"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7"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06"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kumimoji="0" lang="en-US" sz="1176"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It’s best to have a headset if possible.  A USB mic is preferred.</a:t>
            </a:r>
          </a:p>
          <a:p>
            <a:pPr marL="0" marR="0" lvl="0" indent="0" algn="l" defTabSz="932506"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kumimoji="0" lang="en-US" sz="1176"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Wired headsets can be a good alternative to the USB microphone.  You will want to find a quality headset microphone that does not obstruct your face too much since your image will be visible in most cases.</a:t>
            </a:r>
          </a:p>
          <a:p>
            <a:pPr marL="0" marR="0" lvl="0" indent="0" algn="l" defTabSz="932506"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kumimoji="0" lang="en-US" sz="1176"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Be sure to keep the headset microphone about a half inch off your face.  Soft spoken words tend to get garbled for the listener on the other end.  Speaking up and keeping your level consistent will also help listeners set their volume correctly.</a:t>
            </a:r>
          </a:p>
        </p:txBody>
      </p:sp>
      <p:cxnSp>
        <p:nvCxnSpPr>
          <p:cNvPr id="25" name="Straight Connector 24">
            <a:extLst>
              <a:ext uri="{FF2B5EF4-FFF2-40B4-BE49-F238E27FC236}">
                <a16:creationId xmlns:a16="http://schemas.microsoft.com/office/drawing/2014/main" id="{BB937C71-9B33-4D8C-A3F1-CC07DB73E3C5}"/>
              </a:ext>
              <a:ext uri="{C183D7F6-B498-43B3-948B-1728B52AA6E4}">
                <adec:decorative xmlns:adec="http://schemas.microsoft.com/office/drawing/2017/decorative" val="1"/>
              </a:ext>
            </a:extLst>
          </p:cNvPr>
          <p:cNvCxnSpPr>
            <a:cxnSpLocks/>
          </p:cNvCxnSpPr>
          <p:nvPr/>
        </p:nvCxnSpPr>
        <p:spPr>
          <a:xfrm>
            <a:off x="6096000" y="3238999"/>
            <a:ext cx="0" cy="3266612"/>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Footer Placeholder 5">
            <a:extLst>
              <a:ext uri="{FF2B5EF4-FFF2-40B4-BE49-F238E27FC236}">
                <a16:creationId xmlns:a16="http://schemas.microsoft.com/office/drawing/2014/main" id="{631375F9-D77C-43F3-AE23-D39115398F9B}"/>
              </a:ext>
              <a:ext uri="{C183D7F6-B498-43B3-948B-1728B52AA6E4}">
                <adec:decorative xmlns:adec="http://schemas.microsoft.com/office/drawing/2017/decorative" val="1"/>
              </a:ext>
            </a:extLst>
          </p:cNvPr>
          <p:cNvSpPr txBox="1">
            <a:spLocks/>
          </p:cNvSpPr>
          <p:nvPr/>
        </p:nvSpPr>
        <p:spPr>
          <a:xfrm>
            <a:off x="361840" y="6543159"/>
            <a:ext cx="11586711" cy="118279"/>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a:ln>
                  <a:noFill/>
                </a:ln>
                <a:solidFill>
                  <a:srgbClr val="000000"/>
                </a:solidFill>
                <a:effectLst/>
                <a:uLnTx/>
                <a:uFillTx/>
                <a:latin typeface="Segoe UI"/>
                <a:ea typeface="+mn-ea"/>
                <a:cs typeface="+mn-cs"/>
              </a:rPr>
              <a:t>© Microsoft Corporation                                                                                  								                      Microsoft 365 </a:t>
            </a:r>
          </a:p>
        </p:txBody>
      </p:sp>
      <p:sp>
        <p:nvSpPr>
          <p:cNvPr id="9" name="TextBox 8">
            <a:extLst>
              <a:ext uri="{FF2B5EF4-FFF2-40B4-BE49-F238E27FC236}">
                <a16:creationId xmlns:a16="http://schemas.microsoft.com/office/drawing/2014/main" id="{D3A2E6C0-99B3-4C8B-8746-196A40158457}"/>
              </a:ext>
              <a:ext uri="{C183D7F6-B498-43B3-948B-1728B52AA6E4}">
                <adec:decorative xmlns:adec="http://schemas.microsoft.com/office/drawing/2017/decorative" val="1"/>
              </a:ext>
            </a:extLst>
          </p:cNvPr>
          <p:cNvSpPr txBox="1"/>
          <p:nvPr/>
        </p:nvSpPr>
        <p:spPr>
          <a:xfrm>
            <a:off x="11771155" y="6094498"/>
            <a:ext cx="420846" cy="323601"/>
          </a:xfrm>
          <a:prstGeom prst="rect">
            <a:avLst/>
          </a:prstGeom>
          <a:solidFill>
            <a:schemeClr val="tx1">
              <a:lumMod val="10000"/>
              <a:lumOff val="90000"/>
            </a:schemeClr>
          </a:solidFill>
        </p:spPr>
        <p:txBody>
          <a:bodyPr wrap="none" lIns="134464" tIns="89642" rIns="134464" bIns="89642" rtlCol="0">
            <a:spAutoFit/>
          </a:bodyPr>
          <a:lstStyle/>
          <a:p>
            <a:pPr marL="0" marR="0" lvl="0" indent="0" algn="r" defTabSz="914367"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t>84</a:t>
            </a:r>
          </a:p>
        </p:txBody>
      </p:sp>
    </p:spTree>
    <p:extLst>
      <p:ext uri="{BB962C8B-B14F-4D97-AF65-F5344CB8AC3E}">
        <p14:creationId xmlns:p14="http://schemas.microsoft.com/office/powerpoint/2010/main" val="19586632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C61054E-C6B2-4F75-895A-F96E41BE8F49}"/>
              </a:ext>
              <a:ext uri="{C183D7F6-B498-43B3-948B-1728B52AA6E4}">
                <adec:decorative xmlns:adec="http://schemas.microsoft.com/office/drawing/2017/decorative" val="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1"/>
          <a:stretch/>
        </p:blipFill>
        <p:spPr>
          <a:xfrm>
            <a:off x="6184421" y="1183356"/>
            <a:ext cx="5557666" cy="2572143"/>
          </a:xfrm>
          <a:prstGeom prst="rect">
            <a:avLst/>
          </a:prstGeom>
        </p:spPr>
      </p:pic>
      <p:pic>
        <p:nvPicPr>
          <p:cNvPr id="17" name="Picture 16">
            <a:extLst>
              <a:ext uri="{FF2B5EF4-FFF2-40B4-BE49-F238E27FC236}">
                <a16:creationId xmlns:a16="http://schemas.microsoft.com/office/drawing/2014/main" id="{4399D604-D02B-46F0-95EE-4582D494EA22}"/>
              </a:ext>
              <a:ext uri="{C183D7F6-B498-43B3-948B-1728B52AA6E4}">
                <adec:decorative xmlns:adec="http://schemas.microsoft.com/office/drawing/2017/decorative" val="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59067" y="1183357"/>
            <a:ext cx="5571819" cy="2578693"/>
          </a:xfrm>
          <a:prstGeom prst="rect">
            <a:avLst/>
          </a:prstGeom>
        </p:spPr>
      </p:pic>
      <p:sp>
        <p:nvSpPr>
          <p:cNvPr id="2" name="Title 1">
            <a:extLst>
              <a:ext uri="{FF2B5EF4-FFF2-40B4-BE49-F238E27FC236}">
                <a16:creationId xmlns:a16="http://schemas.microsoft.com/office/drawing/2014/main" id="{904E1275-6F05-4872-8568-67EC9F722864}"/>
              </a:ext>
            </a:extLst>
          </p:cNvPr>
          <p:cNvSpPr>
            <a:spLocks noGrp="1"/>
          </p:cNvSpPr>
          <p:nvPr>
            <p:ph type="title"/>
          </p:nvPr>
        </p:nvSpPr>
        <p:spPr>
          <a:xfrm>
            <a:off x="359066" y="287288"/>
            <a:ext cx="5657570" cy="543108"/>
          </a:xfrm>
        </p:spPr>
        <p:txBody>
          <a:bodyPr vert="horz" wrap="square" lIns="0" tIns="0" rIns="0" bIns="0" rtlCol="0" anchor="t">
            <a:spAutoFit/>
          </a:bodyPr>
          <a:lstStyle/>
          <a:p>
            <a:pPr defTabSz="914367">
              <a:lnSpc>
                <a:spcPct val="100000"/>
              </a:lnSpc>
              <a:spcAft>
                <a:spcPts val="0"/>
              </a:spcAft>
            </a:pPr>
            <a:r>
              <a:rPr lang="en-US" sz="3529"/>
              <a:t>Presentation modes</a:t>
            </a:r>
          </a:p>
        </p:txBody>
      </p:sp>
      <p:sp>
        <p:nvSpPr>
          <p:cNvPr id="3" name="Text Placeholder 2">
            <a:extLst>
              <a:ext uri="{FF2B5EF4-FFF2-40B4-BE49-F238E27FC236}">
                <a16:creationId xmlns:a16="http://schemas.microsoft.com/office/drawing/2014/main" id="{49020511-BC20-4627-AD68-1C3090B03F02}"/>
              </a:ext>
            </a:extLst>
          </p:cNvPr>
          <p:cNvSpPr>
            <a:spLocks noGrp="1"/>
          </p:cNvSpPr>
          <p:nvPr>
            <p:ph type="body" sz="quarter" idx="10"/>
          </p:nvPr>
        </p:nvSpPr>
        <p:spPr>
          <a:xfrm>
            <a:off x="359067" y="3941015"/>
            <a:ext cx="5571816" cy="2202602"/>
          </a:xfrm>
        </p:spPr>
        <p:txBody>
          <a:bodyPr wrap="square">
            <a:spAutoFit/>
          </a:bodyPr>
          <a:lstStyle/>
          <a:p>
            <a:pPr>
              <a:lnSpc>
                <a:spcPct val="100000"/>
              </a:lnSpc>
              <a:spcAft>
                <a:spcPts val="0"/>
              </a:spcAft>
            </a:pPr>
            <a:r>
              <a:rPr lang="en-US" sz="1765">
                <a:latin typeface="+mj-lt"/>
              </a:rPr>
              <a:t>How you present to your audience is important.  Varying the source of information as you speak keeps your presentation dynamic and accommodates diverse learning needs.</a:t>
            </a:r>
          </a:p>
          <a:p>
            <a:pPr>
              <a:lnSpc>
                <a:spcPct val="100000"/>
              </a:lnSpc>
              <a:spcAft>
                <a:spcPts val="0"/>
              </a:spcAft>
            </a:pPr>
            <a:endParaRPr lang="en-US" sz="1372"/>
          </a:p>
          <a:p>
            <a:pPr>
              <a:lnSpc>
                <a:spcPct val="100000"/>
              </a:lnSpc>
              <a:spcAft>
                <a:spcPts val="0"/>
              </a:spcAft>
            </a:pPr>
            <a:r>
              <a:rPr lang="en-US" sz="1176"/>
              <a:t>Try to change presentation modes (talking to camera, video, PowerPoint, demo, video, interview, etc.) every 3-5 minutes.  For example, if your presentation is heavy on PowerPoint, consider either adding a secondary element (i.e., video), or at least change back to camera every so often so that the audience can see you again and have a momentary change of pace and medium.</a:t>
            </a:r>
          </a:p>
        </p:txBody>
      </p:sp>
      <p:sp>
        <p:nvSpPr>
          <p:cNvPr id="15" name="Title 1">
            <a:extLst>
              <a:ext uri="{FF2B5EF4-FFF2-40B4-BE49-F238E27FC236}">
                <a16:creationId xmlns:a16="http://schemas.microsoft.com/office/drawing/2014/main" id="{0A4B7D7E-A00E-49F7-BAF0-1B6CCE45C237}"/>
              </a:ext>
            </a:extLst>
          </p:cNvPr>
          <p:cNvSpPr txBox="1">
            <a:spLocks/>
          </p:cNvSpPr>
          <p:nvPr/>
        </p:nvSpPr>
        <p:spPr>
          <a:xfrm>
            <a:off x="6175363" y="296028"/>
            <a:ext cx="5304026" cy="543108"/>
          </a:xfrm>
          <a:prstGeom prst="rect">
            <a:avLst/>
          </a:prstGeom>
        </p:spPr>
        <p:txBody>
          <a:bodyPr vert="horz" wrap="square" lIns="0" tIns="0" rIns="0" bIns="0" rtlCol="0" anchor="t">
            <a:spAutoFit/>
          </a:bodyPr>
          <a:lstStyle>
            <a:lvl1pPr>
              <a:lnSpc>
                <a:spcPct val="100000"/>
              </a:lnSpc>
              <a:spcBef>
                <a:spcPct val="0"/>
              </a:spcBef>
              <a:spcAft>
                <a:spcPts val="0"/>
              </a:spcAft>
              <a:buNone/>
              <a:defRPr lang="en-US" sz="3600" b="0" cap="none" spc="0" baseline="0">
                <a:ln w="3175">
                  <a:noFill/>
                </a:ln>
                <a:solidFill>
                  <a:srgbClr val="000000"/>
                </a:solidFill>
                <a:effectLst/>
                <a:latin typeface="+mj-lt"/>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3529" b="0" i="0" u="none" strike="noStrike" kern="1200" cap="none" spc="0" normalizeH="0" baseline="0" noProof="0">
                <a:ln w="3175">
                  <a:noFill/>
                </a:ln>
                <a:solidFill>
                  <a:srgbClr val="000000"/>
                </a:solidFill>
                <a:effectLst/>
                <a:uLnTx/>
                <a:uFillTx/>
                <a:latin typeface="Segoe UI Semibold"/>
                <a:ea typeface="+mn-ea"/>
                <a:cs typeface="Segoe UI" pitchFamily="34" charset="0"/>
              </a:rPr>
              <a:t>Conversational speaking</a:t>
            </a:r>
          </a:p>
        </p:txBody>
      </p:sp>
      <p:sp>
        <p:nvSpPr>
          <p:cNvPr id="16" name="Text Placeholder 2">
            <a:extLst>
              <a:ext uri="{FF2B5EF4-FFF2-40B4-BE49-F238E27FC236}">
                <a16:creationId xmlns:a16="http://schemas.microsoft.com/office/drawing/2014/main" id="{8DA75F25-FCB5-4783-9319-CD97AFB83D5C}"/>
              </a:ext>
            </a:extLst>
          </p:cNvPr>
          <p:cNvSpPr txBox="1">
            <a:spLocks/>
          </p:cNvSpPr>
          <p:nvPr/>
        </p:nvSpPr>
        <p:spPr>
          <a:xfrm>
            <a:off x="6175357" y="3935992"/>
            <a:ext cx="5566728" cy="1750013"/>
          </a:xfrm>
          <a:prstGeom prst="rect">
            <a:avLst/>
          </a:prstGeom>
        </p:spPr>
        <p:txBody>
          <a:bodyPr wrap="square" lIns="0" tIns="0" rIns="0" bIns="0">
            <a:spAutoFit/>
          </a:bodyPr>
          <a:lstStyle>
            <a:lvl1pPr marL="0" marR="0" indent="0" algn="l" defTabSz="932667" rtl="0" eaLnBrk="1" fontAlgn="auto" latinLnBrk="0" hangingPunct="1">
              <a:lnSpc>
                <a:spcPts val="1333"/>
              </a:lnSpc>
              <a:spcBef>
                <a:spcPts val="0"/>
              </a:spcBef>
              <a:spcAft>
                <a:spcPts val="667"/>
              </a:spcAft>
              <a:buClrTx/>
              <a:buSzPct val="90000"/>
              <a:buFont typeface="Wingdings" panose="05000000000000000000" pitchFamily="2" charset="2"/>
              <a:buNone/>
              <a:tabLst/>
              <a:defRPr sz="1000" kern="1200" spc="0" baseline="0">
                <a:solidFill>
                  <a:srgbClr val="000000"/>
                </a:solidFill>
                <a:latin typeface="+mn-lt"/>
                <a:ea typeface="+mn-ea"/>
                <a:cs typeface="Segoe UI" panose="020B0502040204020203" pitchFamily="34" charset="0"/>
              </a:defRPr>
            </a:lvl1pPr>
            <a:lvl2pPr marL="0" marR="0" indent="0" algn="l" defTabSz="932667" rtl="0" eaLnBrk="1" fontAlgn="auto" latinLnBrk="0" hangingPunct="1">
              <a:lnSpc>
                <a:spcPts val="1333"/>
              </a:lnSpc>
              <a:spcBef>
                <a:spcPts val="0"/>
              </a:spcBef>
              <a:spcAft>
                <a:spcPts val="667"/>
              </a:spcAft>
              <a:buClrTx/>
              <a:buSzPct val="90000"/>
              <a:buFont typeface="Wingdings" panose="05000000000000000000" pitchFamily="2" charset="2"/>
              <a:buNone/>
              <a:tabLst/>
              <a:defRPr sz="1000" kern="1200" spc="0" baseline="0">
                <a:solidFill>
                  <a:srgbClr val="000000"/>
                </a:solidFill>
                <a:latin typeface="+mn-lt"/>
                <a:ea typeface="+mn-ea"/>
                <a:cs typeface="+mn-cs"/>
              </a:defRPr>
            </a:lvl2pPr>
            <a:lvl3pPr marL="0" marR="0" indent="0" algn="l" defTabSz="932667" rtl="0" eaLnBrk="1" fontAlgn="auto" latinLnBrk="0" hangingPunct="1">
              <a:lnSpc>
                <a:spcPts val="1333"/>
              </a:lnSpc>
              <a:spcBef>
                <a:spcPts val="0"/>
              </a:spcBef>
              <a:spcAft>
                <a:spcPts val="667"/>
              </a:spcAft>
              <a:buClrTx/>
              <a:buSzPct val="90000"/>
              <a:buFont typeface="Wingdings" panose="05000000000000000000" pitchFamily="2" charset="2"/>
              <a:buNone/>
              <a:tabLst/>
              <a:defRPr sz="1000" kern="1200" spc="0" baseline="0">
                <a:solidFill>
                  <a:srgbClr val="000000"/>
                </a:solidFill>
                <a:latin typeface="+mn-lt"/>
                <a:ea typeface="+mn-ea"/>
                <a:cs typeface="+mn-cs"/>
              </a:defRPr>
            </a:lvl3pPr>
            <a:lvl4pPr marL="842896" marR="0" indent="-180961" algn="l" defTabSz="9326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856" marR="0" indent="-168262" algn="l" defTabSz="9326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69"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7"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06"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Remember that your audience is most likely at home watching you on a small screen.  Sessions are much more intimate and on-demand now.</a:t>
            </a:r>
          </a:p>
          <a:p>
            <a:pPr marL="0" marR="0" lvl="0" indent="0" algn="l" defTabSz="932506"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372"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32506"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76"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Speak with energy and with a tone of voice that you would normally have, as if you’re holding a conversation with some dear colleagues.  Your time will go by quickly, as it always does.  Keeping your content tight, focused and trying not to repeat yourself helps the audience stay engaged. </a:t>
            </a:r>
          </a:p>
        </p:txBody>
      </p:sp>
      <p:cxnSp>
        <p:nvCxnSpPr>
          <p:cNvPr id="25" name="Straight Connector 24">
            <a:extLst>
              <a:ext uri="{FF2B5EF4-FFF2-40B4-BE49-F238E27FC236}">
                <a16:creationId xmlns:a16="http://schemas.microsoft.com/office/drawing/2014/main" id="{BB937C71-9B33-4D8C-A3F1-CC07DB73E3C5}"/>
              </a:ext>
              <a:ext uri="{C183D7F6-B498-43B3-948B-1728B52AA6E4}">
                <adec:decorative xmlns:adec="http://schemas.microsoft.com/office/drawing/2017/decorative" val="1"/>
              </a:ext>
            </a:extLst>
          </p:cNvPr>
          <p:cNvCxnSpPr>
            <a:cxnSpLocks/>
          </p:cNvCxnSpPr>
          <p:nvPr/>
        </p:nvCxnSpPr>
        <p:spPr>
          <a:xfrm>
            <a:off x="6096000" y="3295669"/>
            <a:ext cx="0" cy="3266612"/>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87C27590-4D75-4D36-B959-012818FD4341}"/>
              </a:ext>
              <a:ext uri="{C183D7F6-B498-43B3-948B-1728B52AA6E4}">
                <adec:decorative xmlns:adec="http://schemas.microsoft.com/office/drawing/2017/decorative" val="1"/>
              </a:ext>
            </a:extLst>
          </p:cNvPr>
          <p:cNvSpPr txBox="1">
            <a:spLocks/>
          </p:cNvSpPr>
          <p:nvPr/>
        </p:nvSpPr>
        <p:spPr>
          <a:xfrm>
            <a:off x="361840" y="6543159"/>
            <a:ext cx="11586711" cy="118279"/>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a:ln>
                  <a:noFill/>
                </a:ln>
                <a:solidFill>
                  <a:srgbClr val="000000"/>
                </a:solidFill>
                <a:effectLst/>
                <a:uLnTx/>
                <a:uFillTx/>
                <a:latin typeface="Segoe UI"/>
                <a:ea typeface="+mn-ea"/>
                <a:cs typeface="+mn-cs"/>
              </a:rPr>
              <a:t>© Microsoft Corporation                                                                                  								                      Microsoft 365 </a:t>
            </a:r>
          </a:p>
        </p:txBody>
      </p:sp>
      <p:sp>
        <p:nvSpPr>
          <p:cNvPr id="23" name="TextBox 22">
            <a:extLst>
              <a:ext uri="{FF2B5EF4-FFF2-40B4-BE49-F238E27FC236}">
                <a16:creationId xmlns:a16="http://schemas.microsoft.com/office/drawing/2014/main" id="{7861A1E1-0FC7-49DC-A83E-6AA4FDA27AA6}"/>
              </a:ext>
              <a:ext uri="{C183D7F6-B498-43B3-948B-1728B52AA6E4}">
                <adec:decorative xmlns:adec="http://schemas.microsoft.com/office/drawing/2017/decorative" val="1"/>
              </a:ext>
            </a:extLst>
          </p:cNvPr>
          <p:cNvSpPr txBox="1"/>
          <p:nvPr/>
        </p:nvSpPr>
        <p:spPr>
          <a:xfrm>
            <a:off x="11772726" y="6094498"/>
            <a:ext cx="419275" cy="323601"/>
          </a:xfrm>
          <a:prstGeom prst="rect">
            <a:avLst/>
          </a:prstGeom>
          <a:solidFill>
            <a:schemeClr val="tx1">
              <a:lumMod val="10000"/>
              <a:lumOff val="90000"/>
            </a:schemeClr>
          </a:solidFill>
        </p:spPr>
        <p:txBody>
          <a:bodyPr wrap="none" lIns="134464" tIns="89642" rIns="134464" bIns="89642" rtlCol="0">
            <a:spAutoFit/>
          </a:bodyPr>
          <a:lstStyle/>
          <a:p>
            <a:pPr marL="0" marR="0" lvl="0" indent="0" algn="r" defTabSz="914367"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t>89</a:t>
            </a:r>
          </a:p>
        </p:txBody>
      </p:sp>
    </p:spTree>
    <p:extLst>
      <p:ext uri="{BB962C8B-B14F-4D97-AF65-F5344CB8AC3E}">
        <p14:creationId xmlns:p14="http://schemas.microsoft.com/office/powerpoint/2010/main" val="197044118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3A8A8-DC15-4660-A59D-FE0F160B3F34}"/>
              </a:ext>
            </a:extLst>
          </p:cNvPr>
          <p:cNvSpPr>
            <a:spLocks noGrp="1"/>
          </p:cNvSpPr>
          <p:nvPr>
            <p:ph type="title"/>
          </p:nvPr>
        </p:nvSpPr>
        <p:spPr>
          <a:xfrm>
            <a:off x="361839" y="300009"/>
            <a:ext cx="11111370" cy="543108"/>
          </a:xfrm>
        </p:spPr>
        <p:txBody>
          <a:bodyPr vert="horz" wrap="square" lIns="0" tIns="0" rIns="0" bIns="0" rtlCol="0" anchor="t">
            <a:spAutoFit/>
          </a:bodyPr>
          <a:lstStyle/>
          <a:p>
            <a:pPr defTabSz="914192">
              <a:spcAft>
                <a:spcPts val="833"/>
              </a:spcAft>
            </a:pPr>
            <a:r>
              <a:rPr lang="en-US" sz="3529" spc="0">
                <a:solidFill>
                  <a:srgbClr val="000000"/>
                </a:solidFill>
              </a:rPr>
              <a:t>Example presenter kit</a:t>
            </a:r>
          </a:p>
        </p:txBody>
      </p:sp>
      <p:sp>
        <p:nvSpPr>
          <p:cNvPr id="3" name="Text Placeholder 2">
            <a:extLst>
              <a:ext uri="{FF2B5EF4-FFF2-40B4-BE49-F238E27FC236}">
                <a16:creationId xmlns:a16="http://schemas.microsoft.com/office/drawing/2014/main" id="{53A6BD5B-EEEE-40B4-814F-BBD4E387D6BE}"/>
              </a:ext>
            </a:extLst>
          </p:cNvPr>
          <p:cNvSpPr>
            <a:spLocks noGrp="1"/>
          </p:cNvSpPr>
          <p:nvPr>
            <p:ph type="body" sz="quarter" idx="10"/>
          </p:nvPr>
        </p:nvSpPr>
        <p:spPr>
          <a:xfrm>
            <a:off x="361840" y="1019686"/>
            <a:ext cx="11111370" cy="814661"/>
          </a:xfrm>
        </p:spPr>
        <p:txBody>
          <a:bodyPr/>
          <a:lstStyle/>
          <a:p>
            <a:r>
              <a:rPr lang="en-US" sz="1765"/>
              <a:t>Good quality hardware will streamline your presentation experience not only for virtual events but for day to day video calls.  These devices are examples only and similar items from different providers are also acceptable.  Encourage Presenters to also consider Teams certified devices for the best audio experience. </a:t>
            </a:r>
          </a:p>
        </p:txBody>
      </p:sp>
      <p:pic>
        <p:nvPicPr>
          <p:cNvPr id="4" name="Picture 3" descr="Presenter kit example">
            <a:extLst>
              <a:ext uri="{FF2B5EF4-FFF2-40B4-BE49-F238E27FC236}">
                <a16:creationId xmlns:a16="http://schemas.microsoft.com/office/drawing/2014/main" id="{B528A5C8-27BC-41C8-8446-C1629A7E23C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41850" y="2073672"/>
            <a:ext cx="9108300" cy="4329162"/>
          </a:xfrm>
          <a:prstGeom prst="rect">
            <a:avLst/>
          </a:prstGeom>
        </p:spPr>
      </p:pic>
      <p:sp>
        <p:nvSpPr>
          <p:cNvPr id="6" name="Footer Placeholder 5">
            <a:extLst>
              <a:ext uri="{FF2B5EF4-FFF2-40B4-BE49-F238E27FC236}">
                <a16:creationId xmlns:a16="http://schemas.microsoft.com/office/drawing/2014/main" id="{98BF3388-77AE-4FAF-ADA0-54B2E4B085AF}"/>
              </a:ext>
            </a:extLst>
          </p:cNvPr>
          <p:cNvSpPr txBox="1">
            <a:spLocks/>
          </p:cNvSpPr>
          <p:nvPr/>
        </p:nvSpPr>
        <p:spPr>
          <a:xfrm>
            <a:off x="361840" y="6543159"/>
            <a:ext cx="11586711" cy="118279"/>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a:ln>
                  <a:noFill/>
                </a:ln>
                <a:solidFill>
                  <a:srgbClr val="000000"/>
                </a:solidFill>
                <a:effectLst/>
                <a:uLnTx/>
                <a:uFillTx/>
                <a:latin typeface="Segoe UI"/>
                <a:ea typeface="+mn-ea"/>
                <a:cs typeface="+mn-cs"/>
              </a:rPr>
              <a:t>© Microsoft Corporation                                                                                  								                      Microsoft 365 </a:t>
            </a:r>
          </a:p>
        </p:txBody>
      </p:sp>
      <p:sp>
        <p:nvSpPr>
          <p:cNvPr id="8" name="TextBox 7">
            <a:extLst>
              <a:ext uri="{FF2B5EF4-FFF2-40B4-BE49-F238E27FC236}">
                <a16:creationId xmlns:a16="http://schemas.microsoft.com/office/drawing/2014/main" id="{05BC63F9-BFC5-4D4B-BB83-097C98DF2A42}"/>
              </a:ext>
              <a:ext uri="{C183D7F6-B498-43B3-948B-1728B52AA6E4}">
                <adec:decorative xmlns:adec="http://schemas.microsoft.com/office/drawing/2017/decorative" val="1"/>
              </a:ext>
            </a:extLst>
          </p:cNvPr>
          <p:cNvSpPr txBox="1"/>
          <p:nvPr/>
        </p:nvSpPr>
        <p:spPr>
          <a:xfrm>
            <a:off x="11772726" y="6094498"/>
            <a:ext cx="419275" cy="323601"/>
          </a:xfrm>
          <a:prstGeom prst="rect">
            <a:avLst/>
          </a:prstGeom>
          <a:solidFill>
            <a:schemeClr val="tx1">
              <a:lumMod val="10000"/>
              <a:lumOff val="90000"/>
            </a:schemeClr>
          </a:solidFill>
        </p:spPr>
        <p:txBody>
          <a:bodyPr wrap="none" lIns="134464" tIns="89642" rIns="134464" bIns="89642" rtlCol="0">
            <a:spAutoFit/>
          </a:bodyPr>
          <a:lstStyle/>
          <a:p>
            <a:pPr marL="0" marR="0" lvl="0" indent="0" algn="r" defTabSz="914367"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t>85</a:t>
            </a:r>
          </a:p>
        </p:txBody>
      </p:sp>
    </p:spTree>
    <p:extLst>
      <p:ext uri="{BB962C8B-B14F-4D97-AF65-F5344CB8AC3E}">
        <p14:creationId xmlns:p14="http://schemas.microsoft.com/office/powerpoint/2010/main" val="771642634"/>
      </p:ext>
    </p:extLst>
  </p:cSld>
  <p:clrMapOvr>
    <a:masterClrMapping/>
  </p:clrMapOvr>
  <p:transition>
    <p:fade/>
  </p:transition>
</p:sld>
</file>

<file path=ppt/theme/theme1.xml><?xml version="1.0" encoding="utf-8"?>
<a:theme xmlns:a="http://schemas.openxmlformats.org/drawingml/2006/main" name="2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VE Playbook by Section.potx" id="{21F7DD0C-1D1E-4BF4-82BE-A985DC9083B5}" vid="{BF6250F5-AEBE-4939-B91F-0CFD637DD502}"/>
    </a:ext>
  </a:extLst>
</a:theme>
</file>

<file path=ppt/theme/theme2.xml><?xml version="1.0" encoding="utf-8"?>
<a:theme xmlns:a="http://schemas.openxmlformats.org/drawingml/2006/main" name="1_M365 Teams Bootcamp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VE Playbook by Section.potx" id="{21F7DD0C-1D1E-4BF4-82BE-A985DC9083B5}" vid="{5EC4507D-2BCC-4EE2-B044-D5E09E1277FB}"/>
    </a:ext>
  </a:extLst>
</a:theme>
</file>

<file path=ppt/theme/theme3.xml><?xml version="1.0" encoding="utf-8"?>
<a:theme xmlns:a="http://schemas.openxmlformats.org/drawingml/2006/main" name="1_9-51151_Build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_Build_Digital_Event_Template_v06  -  Read-Only" id="{BC926E9A-C8A7-43F1-98BA-034D805634A8}" vid="{A334195C-1A10-4ACA-9CCA-61AA9A075410}"/>
    </a:ext>
  </a:extLst>
</a:theme>
</file>

<file path=ppt/theme/theme4.xml><?xml version="1.0" encoding="utf-8"?>
<a:theme xmlns:a="http://schemas.openxmlformats.org/drawingml/2006/main" name="2_WHITE TEMPLATE">
  <a:themeElements>
    <a:clrScheme name="MS Brand">
      <a:dk1>
        <a:srgbClr val="000000"/>
      </a:dk1>
      <a:lt1>
        <a:srgbClr val="FFFFFF"/>
      </a:lt1>
      <a:dk2>
        <a:srgbClr val="243A5E"/>
      </a:dk2>
      <a:lt2>
        <a:srgbClr val="50E6FF"/>
      </a:lt2>
      <a:accent1>
        <a:srgbClr val="0078D4"/>
      </a:accent1>
      <a:accent2>
        <a:srgbClr val="D83B01"/>
      </a:accent2>
      <a:accent3>
        <a:srgbClr val="107C10"/>
      </a:accent3>
      <a:accent4>
        <a:srgbClr val="8661C5"/>
      </a:accent4>
      <a:accent5>
        <a:srgbClr val="008575"/>
      </a:accent5>
      <a:accent6>
        <a:srgbClr val="FFB900"/>
      </a:accent6>
      <a:hlink>
        <a:srgbClr val="0000FF"/>
      </a:hlink>
      <a:folHlink>
        <a:srgbClr val="800080"/>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VE Playbook by Section.potx" id="{21F7DD0C-1D1E-4BF4-82BE-A985DC9083B5}" vid="{3107367D-3588-43FA-BEBD-9EEFD7CF0E50}"/>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0</TotalTime>
  <Words>3688</Words>
  <Application>Microsoft Office PowerPoint</Application>
  <PresentationFormat>Widescreen</PresentationFormat>
  <Paragraphs>364</Paragraphs>
  <Slides>23</Slides>
  <Notes>7</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23</vt:i4>
      </vt:variant>
    </vt:vector>
  </HeadingPairs>
  <TitlesOfParts>
    <vt:vector size="36" baseType="lpstr">
      <vt:lpstr>Arial</vt:lpstr>
      <vt:lpstr>Calibri</vt:lpstr>
      <vt:lpstr>Consolas</vt:lpstr>
      <vt:lpstr>Gadugi</vt:lpstr>
      <vt:lpstr>Segoe UI</vt:lpstr>
      <vt:lpstr>Segoe UI Light</vt:lpstr>
      <vt:lpstr>Segoe UI Semibold</vt:lpstr>
      <vt:lpstr>Wingdings</vt:lpstr>
      <vt:lpstr>2_Office 365 PPT Template - 2017</vt:lpstr>
      <vt:lpstr>1_M365 Teams Bootcamp Template - 2018</vt:lpstr>
      <vt:lpstr>1_9-51151_Build_White_Template</vt:lpstr>
      <vt:lpstr>2_WHITE TEMPLATE</vt:lpstr>
      <vt:lpstr>4_Office Theme</vt:lpstr>
      <vt:lpstr> Presenter best practices</vt:lpstr>
      <vt:lpstr>Presenting with ease</vt:lpstr>
      <vt:lpstr>Example: Building a 30-minute digital breakout</vt:lpstr>
      <vt:lpstr>Presentation structure</vt:lpstr>
      <vt:lpstr>Equipment and Environment</vt:lpstr>
      <vt:lpstr>Location and lighting</vt:lpstr>
      <vt:lpstr>Audio quality</vt:lpstr>
      <vt:lpstr>Presentation modes</vt:lpstr>
      <vt:lpstr>Example presenter kit</vt:lpstr>
      <vt:lpstr>Checklist: recording from home </vt:lpstr>
      <vt:lpstr>Recording – PowerPoint</vt:lpstr>
      <vt:lpstr>Recording – Windows 10 Camera App</vt:lpstr>
      <vt:lpstr> Live Event Presenter experience</vt:lpstr>
      <vt:lpstr>Machine setup</vt:lpstr>
      <vt:lpstr>Software setup</vt:lpstr>
      <vt:lpstr>Live Event Presenter’s view</vt:lpstr>
      <vt:lpstr>Live Event Presenter’s view  While speaking and presenting</vt:lpstr>
      <vt:lpstr>Live Event Presenter’s view – additional details</vt:lpstr>
      <vt:lpstr> Teams meeting Presenter experience</vt:lpstr>
      <vt:lpstr>Screen prior to joining a Teams meeting</vt:lpstr>
      <vt:lpstr>Options available in meeting </vt:lpstr>
      <vt:lpstr>Share Screen icon   </vt:lpstr>
      <vt:lpstr>More Actions icon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2021-04-08T19:54:13Z</dcterms:created>
  <dcterms:modified xsi:type="dcterms:W3CDTF">2021-04-09T00:41:35Z</dcterms:modified>
</cp:coreProperties>
</file>